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884" r:id="rId4"/>
    <p:sldMasterId id="2147483887" r:id="rId5"/>
  </p:sldMasterIdLst>
  <p:notesMasterIdLst>
    <p:notesMasterId r:id="rId19"/>
  </p:notesMasterIdLst>
  <p:sldIdLst>
    <p:sldId id="919" r:id="rId6"/>
    <p:sldId id="925" r:id="rId7"/>
    <p:sldId id="924" r:id="rId8"/>
    <p:sldId id="935" r:id="rId9"/>
    <p:sldId id="928" r:id="rId10"/>
    <p:sldId id="933" r:id="rId11"/>
    <p:sldId id="931" r:id="rId12"/>
    <p:sldId id="936" r:id="rId13"/>
    <p:sldId id="938" r:id="rId14"/>
    <p:sldId id="932" r:id="rId15"/>
    <p:sldId id="937" r:id="rId16"/>
    <p:sldId id="939" r:id="rId17"/>
    <p:sldId id="879" r:id="rId18"/>
  </p:sldIdLst>
  <p:sldSz cx="13817600" cy="7772400"/>
  <p:notesSz cx="9363075" cy="7077075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Roboto" panose="02000000000000000000" pitchFamily="2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438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dison Johnson" initials="" lastIdx="4" clrIdx="0"/>
  <p:cmAuthor id="7" name="Sherman Kong" initials="SK" lastIdx="7" clrIdx="7">
    <p:extLst>
      <p:ext uri="{19B8F6BF-5375-455C-9EA6-DF929625EA0E}">
        <p15:presenceInfo xmlns:p15="http://schemas.microsoft.com/office/powerpoint/2012/main" userId="S::SKong@unfoundation.org::17c2f438-2019-4fb0-9d66-c76d0c06b35a" providerId="AD"/>
      </p:ext>
    </p:extLst>
  </p:cmAuthor>
  <p:cmAuthor id="1" name="" initials="" lastIdx="16" clrIdx="1"/>
  <p:cmAuthor id="2" name="Kate Wilson" initials="KW" lastIdx="4" clrIdx="2">
    <p:extLst>
      <p:ext uri="{19B8F6BF-5375-455C-9EA6-DF929625EA0E}">
        <p15:presenceInfo xmlns:p15="http://schemas.microsoft.com/office/powerpoint/2012/main" userId="Kate Wilson" providerId="None"/>
      </p:ext>
    </p:extLst>
  </p:cmAuthor>
  <p:cmAuthor id="3" name="Mary Jo Kochendorfer" initials="MK" lastIdx="27" clrIdx="3">
    <p:extLst>
      <p:ext uri="{19B8F6BF-5375-455C-9EA6-DF929625EA0E}">
        <p15:presenceInfo xmlns:p15="http://schemas.microsoft.com/office/powerpoint/2012/main" userId="S::mkochendorfer@unfoundation.org::4a8e9c31-7cd0-43c7-8bcf-21ba9acb3513" providerId="AD"/>
      </p:ext>
    </p:extLst>
  </p:cmAuthor>
  <p:cmAuthor id="4" name="Steve Conrad" initials="SC" lastIdx="10" clrIdx="4">
    <p:extLst>
      <p:ext uri="{19B8F6BF-5375-455C-9EA6-DF929625EA0E}">
        <p15:presenceInfo xmlns:p15="http://schemas.microsoft.com/office/powerpoint/2012/main" userId="S::sconrad@unfoundation.org::b7df7169-60e9-4342-99e9-6fd4a894a08a" providerId="AD"/>
      </p:ext>
    </p:extLst>
  </p:cmAuthor>
  <p:cmAuthor id="5" name="Kate Wilson" initials="KW [2]" lastIdx="10" clrIdx="5">
    <p:extLst>
      <p:ext uri="{19B8F6BF-5375-455C-9EA6-DF929625EA0E}">
        <p15:presenceInfo xmlns:p15="http://schemas.microsoft.com/office/powerpoint/2012/main" userId="S::kwilson@unfoundation.org::a5aeceb1-8b8a-4415-be6a-90d9c1428e04" providerId="AD"/>
      </p:ext>
    </p:extLst>
  </p:cmAuthor>
  <p:cmAuthor id="6" name="Angela Kastner" initials="AK" lastIdx="5" clrIdx="6">
    <p:extLst>
      <p:ext uri="{19B8F6BF-5375-455C-9EA6-DF929625EA0E}">
        <p15:presenceInfo xmlns:p15="http://schemas.microsoft.com/office/powerpoint/2012/main" userId="S::akastner@unfoundation.org::92edc45f-7445-4cd8-ab7b-cdd10153ef7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D8F1"/>
    <a:srgbClr val="000043"/>
    <a:srgbClr val="3E9EDD"/>
    <a:srgbClr val="FFFFFF"/>
    <a:srgbClr val="D8CED6"/>
    <a:srgbClr val="CDC0CA"/>
    <a:srgbClr val="207AB4"/>
    <a:srgbClr val="613670"/>
    <a:srgbClr val="C2B3C1"/>
    <a:srgbClr val="3B1C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12C76ED-CA33-49ED-91D2-B3637C279EC8}">
  <a:tblStyle styleId="{412C76ED-CA33-49ED-91D2-B3637C279EC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BEA28149-BB71-4329-A844-B5FB7D478B5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>
        <p:scale>
          <a:sx n="100" d="100"/>
          <a:sy n="100" d="100"/>
        </p:scale>
        <p:origin x="1032" y="336"/>
      </p:cViewPr>
      <p:guideLst>
        <p:guide orient="horz" pos="2448"/>
        <p:guide pos="43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4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5409777" cy="517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979" tIns="64972" rIns="129979" bIns="64972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7071434" y="1"/>
            <a:ext cx="5409777" cy="517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979" tIns="64972" rIns="129979" bIns="64972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148013" y="1289050"/>
            <a:ext cx="6188075" cy="3481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1248410" y="4963980"/>
            <a:ext cx="9987280" cy="406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979" tIns="64972" rIns="129979" bIns="64972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97237"/>
            <a:ext cx="5409777" cy="517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979" tIns="64972" rIns="129979" bIns="64972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7071434" y="9797237"/>
            <a:ext cx="5409777" cy="517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979" tIns="64972" rIns="129979" bIns="64972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 sz="17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‹#›</a:t>
            </a:fld>
            <a:endParaRPr lang="en-US"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E84C9-EEFA-48BC-AEBF-781FA3B4B4F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459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E84C9-EEFA-48BC-AEBF-781FA3B4B4F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046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="0" dirty="0"/>
          </a:p>
          <a:p>
            <a:endParaRPr lang="en-US" sz="14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E84C9-EEFA-48BC-AEBF-781FA3B4B4F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39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E84C9-EEFA-48BC-AEBF-781FA3B4B4F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004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E84C9-EEFA-48BC-AEBF-781FA3B4B4F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747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Google Shape;3074;p24:notes"/>
          <p:cNvSpPr txBox="1">
            <a:spLocks noGrp="1"/>
          </p:cNvSpPr>
          <p:nvPr>
            <p:ph type="body" idx="1"/>
          </p:nvPr>
        </p:nvSpPr>
        <p:spPr>
          <a:xfrm>
            <a:off x="1248410" y="4963980"/>
            <a:ext cx="9987280" cy="4061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979" tIns="64972" rIns="129979" bIns="64972" anchor="t" anchorCtr="0">
            <a:noAutofit/>
          </a:bodyPr>
          <a:lstStyle/>
          <a:p>
            <a:pPr marL="0" indent="0"/>
            <a:endParaRPr lang="en-US"/>
          </a:p>
        </p:txBody>
      </p:sp>
      <p:sp>
        <p:nvSpPr>
          <p:cNvPr id="3075" name="Google Shape;307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48013" y="1289050"/>
            <a:ext cx="6188075" cy="3481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32447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_DIAL Blue">
  <p:cSld name="1_Title Slide_DIAL Blue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/>
          <p:nvPr/>
        </p:nvSpPr>
        <p:spPr>
          <a:xfrm>
            <a:off x="0" y="3806078"/>
            <a:ext cx="13817599" cy="3923414"/>
          </a:xfrm>
          <a:prstGeom prst="rect">
            <a:avLst/>
          </a:prstGeom>
          <a:solidFill>
            <a:schemeClr val="dk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7"/>
              <a:buFont typeface="Arial"/>
              <a:buNone/>
            </a:pPr>
            <a:endParaRPr sz="220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7456"/>
            <a:ext cx="13817600" cy="39344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oogle Shape;17;p2"/>
          <p:cNvGrpSpPr/>
          <p:nvPr/>
        </p:nvGrpSpPr>
        <p:grpSpPr>
          <a:xfrm>
            <a:off x="601904" y="6570712"/>
            <a:ext cx="5845559" cy="457388"/>
            <a:chOff x="420688" y="6737135"/>
            <a:chExt cx="4470253" cy="378868"/>
          </a:xfrm>
        </p:grpSpPr>
        <p:pic>
          <p:nvPicPr>
            <p:cNvPr id="18" name="Google Shape;18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71954" y="6813707"/>
              <a:ext cx="1129896" cy="2346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19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359947" y="6737135"/>
              <a:ext cx="382220" cy="3788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2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20688" y="6776830"/>
              <a:ext cx="1274066" cy="3084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21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012505" y="6792937"/>
              <a:ext cx="878436" cy="29235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2" name="Google Shape;22;p2"/>
            <p:cNvCxnSpPr/>
            <p:nvPr/>
          </p:nvCxnSpPr>
          <p:spPr>
            <a:xfrm>
              <a:off x="3239842" y="6812168"/>
              <a:ext cx="0" cy="277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1838368" y="6812168"/>
              <a:ext cx="0" cy="277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3878528" y="6816250"/>
              <a:ext cx="0" cy="277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5" name="Google Shape;25;p2"/>
          <p:cNvSpPr/>
          <p:nvPr/>
        </p:nvSpPr>
        <p:spPr>
          <a:xfrm>
            <a:off x="12357100" y="-7456"/>
            <a:ext cx="144806" cy="50998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7"/>
              <a:buFont typeface="Arial"/>
              <a:buNone/>
            </a:pPr>
            <a:endParaRPr sz="220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992373" y="5306916"/>
            <a:ext cx="2598822" cy="9217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" name="Google Shape;27;p2"/>
          <p:cNvGrpSpPr/>
          <p:nvPr/>
        </p:nvGrpSpPr>
        <p:grpSpPr>
          <a:xfrm>
            <a:off x="2" y="6443172"/>
            <a:ext cx="12501904" cy="955960"/>
            <a:chOff x="2" y="6366970"/>
            <a:chExt cx="12501904" cy="955960"/>
          </a:xfrm>
        </p:grpSpPr>
        <p:sp>
          <p:nvSpPr>
            <p:cNvPr id="28" name="Google Shape;28;p2"/>
            <p:cNvSpPr/>
            <p:nvPr/>
          </p:nvSpPr>
          <p:spPr>
            <a:xfrm>
              <a:off x="12357100" y="6366970"/>
              <a:ext cx="144806" cy="87203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7"/>
                <a:buFont typeface="Arial"/>
                <a:buNone/>
              </a:pPr>
              <a:endParaRPr sz="22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 rot="-5400000">
              <a:off x="9854508" y="4674733"/>
              <a:ext cx="143423" cy="515137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7"/>
                <a:buFont typeface="Arial"/>
                <a:buNone/>
              </a:pPr>
              <a:endParaRPr sz="22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 rot="-5400000">
              <a:off x="4771229" y="4674041"/>
              <a:ext cx="144806" cy="515137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7"/>
                <a:buFont typeface="Arial"/>
                <a:buNone/>
              </a:pPr>
              <a:endParaRPr sz="22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 rot="-5400000">
              <a:off x="2480265" y="4697861"/>
              <a:ext cx="144806" cy="510533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7"/>
                <a:buFont typeface="Arial"/>
                <a:buNone/>
              </a:pPr>
              <a:endParaRPr sz="22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" name="Google Shape;32;p2"/>
          <p:cNvSpPr txBox="1">
            <a:spLocks noGrp="1"/>
          </p:cNvSpPr>
          <p:nvPr>
            <p:ph type="ctrTitle"/>
          </p:nvPr>
        </p:nvSpPr>
        <p:spPr>
          <a:xfrm>
            <a:off x="577916" y="4120801"/>
            <a:ext cx="9265016" cy="9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"/>
          <p:cNvSpPr txBox="1">
            <a:spLocks noGrp="1"/>
          </p:cNvSpPr>
          <p:nvPr>
            <p:ph type="body" idx="1"/>
          </p:nvPr>
        </p:nvSpPr>
        <p:spPr>
          <a:xfrm>
            <a:off x="577915" y="5062538"/>
            <a:ext cx="9264073" cy="690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1">
                <a:solidFill>
                  <a:schemeClr val="lt1"/>
                </a:solidFill>
              </a:defRPr>
            </a:lvl2pPr>
            <a:lvl3pPr marL="1371600" lvl="2" indent="-3683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Char char="‒"/>
              <a:defRPr b="1">
                <a:solidFill>
                  <a:schemeClr val="lt1"/>
                </a:solidFill>
              </a:defRPr>
            </a:lvl3pPr>
            <a:lvl4pPr marL="1828800" lvl="3" indent="-3683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Char char="▪"/>
              <a:defRPr>
                <a:solidFill>
                  <a:schemeClr val="lt1"/>
                </a:solidFill>
              </a:defRPr>
            </a:lvl4pPr>
            <a:lvl5pPr marL="2286000" lvl="4" indent="-3683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Char char="▪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"/>
          <p:cNvSpPr txBox="1">
            <a:spLocks noGrp="1"/>
          </p:cNvSpPr>
          <p:nvPr>
            <p:ph type="body" idx="2"/>
          </p:nvPr>
        </p:nvSpPr>
        <p:spPr>
          <a:xfrm>
            <a:off x="577850" y="5753100"/>
            <a:ext cx="9264650" cy="324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‒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arge Content Blue">
  <p:cSld name="Large Content Blue">
    <p:bg>
      <p:bgPr>
        <a:solidFill>
          <a:schemeClr val="dk2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"/>
          <p:cNvSpPr txBox="1">
            <a:spLocks noGrp="1"/>
          </p:cNvSpPr>
          <p:nvPr>
            <p:ph type="sldNum" idx="12"/>
          </p:nvPr>
        </p:nvSpPr>
        <p:spPr>
          <a:xfrm>
            <a:off x="12364722" y="7410771"/>
            <a:ext cx="800383" cy="294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5" name="Google Shape;155;p16"/>
          <p:cNvSpPr txBox="1">
            <a:spLocks noGrp="1"/>
          </p:cNvSpPr>
          <p:nvPr>
            <p:ph type="title"/>
          </p:nvPr>
        </p:nvSpPr>
        <p:spPr>
          <a:xfrm>
            <a:off x="601903" y="408413"/>
            <a:ext cx="12563200" cy="713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6"/>
          <p:cNvSpPr txBox="1">
            <a:spLocks noGrp="1"/>
          </p:cNvSpPr>
          <p:nvPr>
            <p:ph type="body" idx="1"/>
          </p:nvPr>
        </p:nvSpPr>
        <p:spPr>
          <a:xfrm>
            <a:off x="601903" y="2047010"/>
            <a:ext cx="12563200" cy="5181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marL="914400" lvl="1" indent="-4953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200"/>
              <a:buChar char="•"/>
              <a:defRPr sz="4200">
                <a:solidFill>
                  <a:schemeClr val="lt1"/>
                </a:solidFill>
              </a:defRPr>
            </a:lvl2pPr>
            <a:lvl3pPr marL="1371600" lvl="2" indent="-4953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200"/>
              <a:buChar char="‒"/>
              <a:defRPr sz="4200">
                <a:solidFill>
                  <a:schemeClr val="lt1"/>
                </a:solidFill>
              </a:defRPr>
            </a:lvl3pPr>
            <a:lvl4pPr marL="1828800" lvl="3" indent="-4953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200"/>
              <a:buChar char="▪"/>
              <a:defRPr sz="4200">
                <a:solidFill>
                  <a:schemeClr val="lt1"/>
                </a:solidFill>
              </a:defRPr>
            </a:lvl4pPr>
            <a:lvl5pPr marL="2286000" lvl="4" indent="-4953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200"/>
              <a:buChar char="▪"/>
              <a:defRPr sz="4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57" name="Google Shape;157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2511" y="7375146"/>
            <a:ext cx="807463" cy="286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mall Content Blue">
  <p:cSld name="Small Content Blue">
    <p:bg>
      <p:bgPr>
        <a:solidFill>
          <a:schemeClr val="dk2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7"/>
          <p:cNvSpPr txBox="1">
            <a:spLocks noGrp="1"/>
          </p:cNvSpPr>
          <p:nvPr>
            <p:ph type="body" idx="1"/>
          </p:nvPr>
        </p:nvSpPr>
        <p:spPr>
          <a:xfrm>
            <a:off x="601903" y="2036619"/>
            <a:ext cx="12563200" cy="518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marL="914400" lvl="1" indent="-36830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  <a:defRPr sz="2200">
                <a:solidFill>
                  <a:schemeClr val="lt1"/>
                </a:solidFill>
              </a:defRPr>
            </a:lvl2pPr>
            <a:lvl3pPr marL="1371600" lvl="2" indent="-36830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lt1"/>
              </a:buClr>
              <a:buSzPts val="2200"/>
              <a:buChar char="‒"/>
              <a:defRPr sz="2200">
                <a:solidFill>
                  <a:schemeClr val="lt1"/>
                </a:solidFill>
              </a:defRPr>
            </a:lvl3pPr>
            <a:lvl4pPr marL="1828800" lvl="3" indent="-3683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Char char="▪"/>
              <a:defRPr sz="2200">
                <a:solidFill>
                  <a:schemeClr val="lt1"/>
                </a:solidFill>
              </a:defRPr>
            </a:lvl4pPr>
            <a:lvl5pPr marL="2286000" lvl="4" indent="-36830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lt1"/>
              </a:buClr>
              <a:buSzPts val="2200"/>
              <a:buChar char="▪"/>
              <a:defRPr sz="2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17"/>
          <p:cNvSpPr txBox="1">
            <a:spLocks noGrp="1"/>
          </p:cNvSpPr>
          <p:nvPr>
            <p:ph type="sldNum" idx="12"/>
          </p:nvPr>
        </p:nvSpPr>
        <p:spPr>
          <a:xfrm>
            <a:off x="12364722" y="7410771"/>
            <a:ext cx="800383" cy="294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1" name="Google Shape;161;p17"/>
          <p:cNvSpPr txBox="1">
            <a:spLocks noGrp="1"/>
          </p:cNvSpPr>
          <p:nvPr>
            <p:ph type="title"/>
          </p:nvPr>
        </p:nvSpPr>
        <p:spPr>
          <a:xfrm>
            <a:off x="601903" y="408413"/>
            <a:ext cx="12563200" cy="713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62" name="Google Shape;162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2511" y="7375146"/>
            <a:ext cx="807463" cy="286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Breaker White">
  <p:cSld name="Page Breaker White">
    <p:bg>
      <p:bgPr>
        <a:solidFill>
          <a:schemeClr val="lt1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8"/>
          <p:cNvSpPr/>
          <p:nvPr/>
        </p:nvSpPr>
        <p:spPr>
          <a:xfrm>
            <a:off x="2012800" y="729302"/>
            <a:ext cx="11804800" cy="122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7"/>
              <a:buFont typeface="Arial"/>
              <a:buNone/>
            </a:pPr>
            <a:endParaRPr sz="220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8"/>
          <p:cNvSpPr/>
          <p:nvPr/>
        </p:nvSpPr>
        <p:spPr>
          <a:xfrm>
            <a:off x="2012800" y="729302"/>
            <a:ext cx="163200" cy="7058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7"/>
              <a:buFont typeface="Arial"/>
              <a:buNone/>
            </a:pPr>
            <a:endParaRPr sz="220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8"/>
          <p:cNvSpPr txBox="1">
            <a:spLocks noGrp="1"/>
          </p:cNvSpPr>
          <p:nvPr>
            <p:ph type="sldNum" idx="12"/>
          </p:nvPr>
        </p:nvSpPr>
        <p:spPr>
          <a:xfrm>
            <a:off x="12364722" y="7410771"/>
            <a:ext cx="800383" cy="294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7" name="Google Shape;167;p18"/>
          <p:cNvSpPr txBox="1">
            <a:spLocks noGrp="1"/>
          </p:cNvSpPr>
          <p:nvPr>
            <p:ph type="body" idx="1"/>
          </p:nvPr>
        </p:nvSpPr>
        <p:spPr>
          <a:xfrm>
            <a:off x="2564630" y="2517776"/>
            <a:ext cx="10600909" cy="3624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1"/>
            </a:lvl1pPr>
            <a:lvl2pPr marL="914400" lvl="1" indent="-431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200"/>
              <a:buChar char="•"/>
              <a:defRPr sz="3200" b="1"/>
            </a:lvl2pPr>
            <a:lvl3pPr marL="1371600" lvl="2" indent="-431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200"/>
              <a:buChar char="‒"/>
              <a:defRPr sz="3200" b="1"/>
            </a:lvl3pPr>
            <a:lvl4pPr marL="1828800" lvl="3" indent="-431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200"/>
              <a:buChar char="▪"/>
              <a:defRPr sz="3200" b="1"/>
            </a:lvl4pPr>
            <a:lvl5pPr marL="2286000" lvl="4" indent="-431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200"/>
              <a:buChar char="▪"/>
              <a:defRPr sz="3200" b="1"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Page Breaker Secondary">
  <p:cSld name="1_Page Breaker Secondary">
    <p:bg>
      <p:bgPr>
        <a:solidFill>
          <a:schemeClr val="accent2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/>
          <p:cNvSpPr/>
          <p:nvPr/>
        </p:nvSpPr>
        <p:spPr>
          <a:xfrm>
            <a:off x="2012800" y="734400"/>
            <a:ext cx="11804800" cy="12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7"/>
              <a:buFont typeface="Arial"/>
              <a:buNone/>
            </a:pPr>
            <a:endParaRPr sz="220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9"/>
          <p:cNvSpPr/>
          <p:nvPr/>
        </p:nvSpPr>
        <p:spPr>
          <a:xfrm>
            <a:off x="2012800" y="734400"/>
            <a:ext cx="163200" cy="620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7"/>
              <a:buFont typeface="Arial"/>
              <a:buNone/>
            </a:pPr>
            <a:endParaRPr sz="220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9"/>
          <p:cNvSpPr txBox="1">
            <a:spLocks noGrp="1"/>
          </p:cNvSpPr>
          <p:nvPr>
            <p:ph type="sldNum" idx="12"/>
          </p:nvPr>
        </p:nvSpPr>
        <p:spPr>
          <a:xfrm>
            <a:off x="12364722" y="7410771"/>
            <a:ext cx="800383" cy="294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2" name="Google Shape;172;p19"/>
          <p:cNvSpPr/>
          <p:nvPr/>
        </p:nvSpPr>
        <p:spPr>
          <a:xfrm>
            <a:off x="2012800" y="6813600"/>
            <a:ext cx="11804800" cy="12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7"/>
              <a:buFont typeface="Arial"/>
              <a:buNone/>
            </a:pPr>
            <a:endParaRPr sz="220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9"/>
          <p:cNvSpPr txBox="1">
            <a:spLocks noGrp="1"/>
          </p:cNvSpPr>
          <p:nvPr>
            <p:ph type="body" idx="1"/>
          </p:nvPr>
        </p:nvSpPr>
        <p:spPr>
          <a:xfrm>
            <a:off x="2564630" y="2517776"/>
            <a:ext cx="10600909" cy="3624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</a:defRPr>
            </a:lvl1pPr>
            <a:lvl2pPr marL="914400" lvl="1" indent="-4318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 b="1">
                <a:solidFill>
                  <a:schemeClr val="lt1"/>
                </a:solidFill>
              </a:defRPr>
            </a:lvl2pPr>
            <a:lvl3pPr marL="1371600" lvl="2" indent="-4318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Char char="‒"/>
              <a:defRPr sz="3200" b="1">
                <a:solidFill>
                  <a:schemeClr val="lt1"/>
                </a:solidFill>
              </a:defRPr>
            </a:lvl3pPr>
            <a:lvl4pPr marL="1828800" lvl="3" indent="-4318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Char char="▪"/>
              <a:defRPr sz="3200" b="1">
                <a:solidFill>
                  <a:schemeClr val="lt1"/>
                </a:solidFill>
              </a:defRPr>
            </a:lvl4pPr>
            <a:lvl5pPr marL="2286000" lvl="4" indent="-4318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Char char="▪"/>
              <a:defRPr sz="3200" b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4" name="Google Shape;174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2511" y="7375146"/>
            <a:ext cx="807463" cy="286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Breaker Secondary">
  <p:cSld name="Page Breaker Secondary">
    <p:bg>
      <p:bgPr>
        <a:solidFill>
          <a:schemeClr val="lt2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0"/>
          <p:cNvSpPr/>
          <p:nvPr/>
        </p:nvSpPr>
        <p:spPr>
          <a:xfrm>
            <a:off x="2012800" y="734400"/>
            <a:ext cx="11804800" cy="122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7"/>
              <a:buFont typeface="Arial"/>
              <a:buNone/>
            </a:pPr>
            <a:endParaRPr sz="220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0"/>
          <p:cNvSpPr/>
          <p:nvPr/>
        </p:nvSpPr>
        <p:spPr>
          <a:xfrm>
            <a:off x="2012800" y="734400"/>
            <a:ext cx="163200" cy="6201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7"/>
              <a:buFont typeface="Arial"/>
              <a:buNone/>
            </a:pPr>
            <a:endParaRPr sz="220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0"/>
          <p:cNvSpPr txBox="1">
            <a:spLocks noGrp="1"/>
          </p:cNvSpPr>
          <p:nvPr>
            <p:ph type="sldNum" idx="12"/>
          </p:nvPr>
        </p:nvSpPr>
        <p:spPr>
          <a:xfrm>
            <a:off x="12364722" y="7410771"/>
            <a:ext cx="800383" cy="294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9" name="Google Shape;179;p20"/>
          <p:cNvSpPr/>
          <p:nvPr/>
        </p:nvSpPr>
        <p:spPr>
          <a:xfrm>
            <a:off x="2012800" y="6813600"/>
            <a:ext cx="11804800" cy="122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7"/>
              <a:buFont typeface="Arial"/>
              <a:buNone/>
            </a:pPr>
            <a:endParaRPr sz="220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0"/>
          <p:cNvSpPr txBox="1">
            <a:spLocks noGrp="1"/>
          </p:cNvSpPr>
          <p:nvPr>
            <p:ph type="body" idx="1"/>
          </p:nvPr>
        </p:nvSpPr>
        <p:spPr>
          <a:xfrm>
            <a:off x="2564630" y="2517776"/>
            <a:ext cx="10600909" cy="3624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1"/>
            </a:lvl1pPr>
            <a:lvl2pPr marL="914400" lvl="1" indent="-431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200"/>
              <a:buChar char="•"/>
              <a:defRPr sz="3200" b="1"/>
            </a:lvl2pPr>
            <a:lvl3pPr marL="1371600" lvl="2" indent="-431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200"/>
              <a:buChar char="‒"/>
              <a:defRPr sz="3200" b="1"/>
            </a:lvl3pPr>
            <a:lvl4pPr marL="1828800" lvl="3" indent="-431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200"/>
              <a:buChar char="▪"/>
              <a:defRPr sz="3200" b="1"/>
            </a:lvl4pPr>
            <a:lvl5pPr marL="2286000" lvl="4" indent="-431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200"/>
              <a:buChar char="▪"/>
              <a:defRPr sz="3200" b="1"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Bleed Image White">
  <p:cSld name="Full Bleed Image White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1"/>
          <p:cNvSpPr txBox="1">
            <a:spLocks noGrp="1"/>
          </p:cNvSpPr>
          <p:nvPr>
            <p:ph type="title"/>
          </p:nvPr>
        </p:nvSpPr>
        <p:spPr>
          <a:xfrm>
            <a:off x="601903" y="408413"/>
            <a:ext cx="12563200" cy="713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21"/>
          <p:cNvSpPr txBox="1">
            <a:spLocks noGrp="1"/>
          </p:cNvSpPr>
          <p:nvPr>
            <p:ph type="sldNum" idx="12"/>
          </p:nvPr>
        </p:nvSpPr>
        <p:spPr>
          <a:xfrm>
            <a:off x="12364722" y="7410771"/>
            <a:ext cx="800383" cy="294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4" name="Google Shape;184;p21"/>
          <p:cNvSpPr>
            <a:spLocks noGrp="1"/>
          </p:cNvSpPr>
          <p:nvPr>
            <p:ph type="pic" idx="2"/>
          </p:nvPr>
        </p:nvSpPr>
        <p:spPr>
          <a:xfrm>
            <a:off x="0" y="2085974"/>
            <a:ext cx="13817599" cy="5040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libri"/>
              <a:buChar char="‒"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5" name="Google Shape;185;p21"/>
          <p:cNvSpPr txBox="1">
            <a:spLocks noGrp="1"/>
          </p:cNvSpPr>
          <p:nvPr>
            <p:ph type="body" idx="1"/>
          </p:nvPr>
        </p:nvSpPr>
        <p:spPr>
          <a:xfrm>
            <a:off x="601903" y="6813651"/>
            <a:ext cx="6306897" cy="174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‒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ull Bleed Image Blue">
  <p:cSld name="Full Bleed Image Blue">
    <p:bg>
      <p:bgPr>
        <a:solidFill>
          <a:schemeClr val="dk2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2"/>
          <p:cNvSpPr txBox="1">
            <a:spLocks noGrp="1"/>
          </p:cNvSpPr>
          <p:nvPr>
            <p:ph type="title"/>
          </p:nvPr>
        </p:nvSpPr>
        <p:spPr>
          <a:xfrm>
            <a:off x="601903" y="408413"/>
            <a:ext cx="12563200" cy="713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2"/>
          <p:cNvSpPr txBox="1">
            <a:spLocks noGrp="1"/>
          </p:cNvSpPr>
          <p:nvPr>
            <p:ph type="sldNum" idx="12"/>
          </p:nvPr>
        </p:nvSpPr>
        <p:spPr>
          <a:xfrm>
            <a:off x="12364722" y="7410771"/>
            <a:ext cx="800383" cy="294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9" name="Google Shape;189;p22"/>
          <p:cNvSpPr>
            <a:spLocks noGrp="1"/>
          </p:cNvSpPr>
          <p:nvPr>
            <p:ph type="pic" idx="2"/>
          </p:nvPr>
        </p:nvSpPr>
        <p:spPr>
          <a:xfrm>
            <a:off x="0" y="2098103"/>
            <a:ext cx="13817599" cy="5040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libri"/>
              <a:buChar char="‒"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0" name="Google Shape;190;p22"/>
          <p:cNvSpPr txBox="1">
            <a:spLocks noGrp="1"/>
          </p:cNvSpPr>
          <p:nvPr>
            <p:ph type="body" idx="1"/>
          </p:nvPr>
        </p:nvSpPr>
        <p:spPr>
          <a:xfrm>
            <a:off x="601903" y="6813651"/>
            <a:ext cx="6306897" cy="174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‒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1" name="Google Shape;191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2511" y="7375146"/>
            <a:ext cx="807463" cy="286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xt and Image Blue">
  <p:cSld name="Text and Image Blue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3"/>
          <p:cNvSpPr txBox="1">
            <a:spLocks noGrp="1"/>
          </p:cNvSpPr>
          <p:nvPr>
            <p:ph type="title"/>
          </p:nvPr>
        </p:nvSpPr>
        <p:spPr>
          <a:xfrm>
            <a:off x="601903" y="408413"/>
            <a:ext cx="12563200" cy="713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23"/>
          <p:cNvSpPr txBox="1">
            <a:spLocks noGrp="1"/>
          </p:cNvSpPr>
          <p:nvPr>
            <p:ph type="sldNum" idx="12"/>
          </p:nvPr>
        </p:nvSpPr>
        <p:spPr>
          <a:xfrm>
            <a:off x="12364722" y="7410771"/>
            <a:ext cx="800383" cy="294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5" name="Google Shape;195;p23"/>
          <p:cNvSpPr>
            <a:spLocks noGrp="1"/>
          </p:cNvSpPr>
          <p:nvPr>
            <p:ph type="pic" idx="2"/>
          </p:nvPr>
        </p:nvSpPr>
        <p:spPr>
          <a:xfrm>
            <a:off x="6908800" y="2085975"/>
            <a:ext cx="6908800" cy="5054223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libri"/>
              <a:buChar char="‒"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6" name="Google Shape;196;p23"/>
          <p:cNvSpPr txBox="1">
            <a:spLocks noGrp="1"/>
          </p:cNvSpPr>
          <p:nvPr>
            <p:ph type="body" idx="1"/>
          </p:nvPr>
        </p:nvSpPr>
        <p:spPr>
          <a:xfrm>
            <a:off x="7180800" y="6813651"/>
            <a:ext cx="5984302" cy="18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‒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" name="Google Shape;197;p23"/>
          <p:cNvSpPr txBox="1">
            <a:spLocks noGrp="1"/>
          </p:cNvSpPr>
          <p:nvPr>
            <p:ph type="body" idx="3"/>
          </p:nvPr>
        </p:nvSpPr>
        <p:spPr>
          <a:xfrm>
            <a:off x="0" y="2085597"/>
            <a:ext cx="6908800" cy="5054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32000" tIns="0" rIns="2880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marL="914400" lvl="1" indent="-431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>
                <a:solidFill>
                  <a:schemeClr val="lt1"/>
                </a:solidFill>
              </a:defRPr>
            </a:lvl2pPr>
            <a:lvl3pPr marL="1371600" lvl="2" indent="-431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Char char="‒"/>
              <a:defRPr sz="3200">
                <a:solidFill>
                  <a:schemeClr val="lt1"/>
                </a:solidFill>
              </a:defRPr>
            </a:lvl3pPr>
            <a:lvl4pPr marL="1828800" lvl="3" indent="-431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Char char="▪"/>
              <a:defRPr sz="3200">
                <a:solidFill>
                  <a:schemeClr val="lt1"/>
                </a:solidFill>
              </a:defRPr>
            </a:lvl4pPr>
            <a:lvl5pPr marL="2286000" lvl="4" indent="-431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Char char="▪"/>
              <a:defRPr sz="3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8" name="Google Shape;19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8150" y="7410768"/>
            <a:ext cx="728022" cy="2160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xt and Image Secondary">
  <p:cSld name="Text and Image Secondary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"/>
          <p:cNvSpPr txBox="1">
            <a:spLocks noGrp="1"/>
          </p:cNvSpPr>
          <p:nvPr>
            <p:ph type="title"/>
          </p:nvPr>
        </p:nvSpPr>
        <p:spPr>
          <a:xfrm>
            <a:off x="601903" y="408413"/>
            <a:ext cx="12563200" cy="713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24"/>
          <p:cNvSpPr txBox="1">
            <a:spLocks noGrp="1"/>
          </p:cNvSpPr>
          <p:nvPr>
            <p:ph type="sldNum" idx="12"/>
          </p:nvPr>
        </p:nvSpPr>
        <p:spPr>
          <a:xfrm>
            <a:off x="12364722" y="7410771"/>
            <a:ext cx="800383" cy="294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2" name="Google Shape;202;p24"/>
          <p:cNvSpPr>
            <a:spLocks noGrp="1"/>
          </p:cNvSpPr>
          <p:nvPr>
            <p:ph type="pic" idx="2"/>
          </p:nvPr>
        </p:nvSpPr>
        <p:spPr>
          <a:xfrm>
            <a:off x="0" y="2085975"/>
            <a:ext cx="6908800" cy="5055614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libri"/>
              <a:buChar char="‒"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3" name="Google Shape;203;p24"/>
          <p:cNvSpPr txBox="1">
            <a:spLocks noGrp="1"/>
          </p:cNvSpPr>
          <p:nvPr>
            <p:ph type="body" idx="1"/>
          </p:nvPr>
        </p:nvSpPr>
        <p:spPr>
          <a:xfrm>
            <a:off x="601903" y="6814346"/>
            <a:ext cx="5654399" cy="173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‒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" name="Google Shape;204;p24"/>
          <p:cNvSpPr txBox="1">
            <a:spLocks noGrp="1"/>
          </p:cNvSpPr>
          <p:nvPr>
            <p:ph type="body" idx="3"/>
          </p:nvPr>
        </p:nvSpPr>
        <p:spPr>
          <a:xfrm>
            <a:off x="6908800" y="2085975"/>
            <a:ext cx="6908800" cy="5054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432000" tIns="0" rIns="2880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marL="914400" lvl="1" indent="-431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>
                <a:solidFill>
                  <a:schemeClr val="lt1"/>
                </a:solidFill>
              </a:defRPr>
            </a:lvl2pPr>
            <a:lvl3pPr marL="1371600" lvl="2" indent="-431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Char char="‒"/>
              <a:defRPr sz="3200">
                <a:solidFill>
                  <a:schemeClr val="lt1"/>
                </a:solidFill>
              </a:defRPr>
            </a:lvl3pPr>
            <a:lvl4pPr marL="1828800" lvl="3" indent="-431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Char char="▪"/>
              <a:defRPr sz="3200">
                <a:solidFill>
                  <a:schemeClr val="lt1"/>
                </a:solidFill>
              </a:defRPr>
            </a:lvl4pPr>
            <a:lvl5pPr marL="2286000" lvl="4" indent="-431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Char char="▪"/>
              <a:defRPr sz="3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05" name="Google Shape;205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8150" y="7410768"/>
            <a:ext cx="728022" cy="2160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5"/>
          <p:cNvSpPr txBox="1">
            <a:spLocks noGrp="1"/>
          </p:cNvSpPr>
          <p:nvPr>
            <p:ph type="title"/>
          </p:nvPr>
        </p:nvSpPr>
        <p:spPr>
          <a:xfrm>
            <a:off x="601903" y="408413"/>
            <a:ext cx="12563200" cy="713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25"/>
          <p:cNvSpPr txBox="1">
            <a:spLocks noGrp="1"/>
          </p:cNvSpPr>
          <p:nvPr>
            <p:ph type="body" idx="1"/>
          </p:nvPr>
        </p:nvSpPr>
        <p:spPr>
          <a:xfrm>
            <a:off x="601903" y="2085976"/>
            <a:ext cx="6197795" cy="4968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marL="914400" lvl="1" indent="-431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200"/>
              <a:buChar char="•"/>
              <a:defRPr sz="3200"/>
            </a:lvl2pPr>
            <a:lvl3pPr marL="1371600" lvl="2" indent="-431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200"/>
              <a:buChar char="‒"/>
              <a:defRPr sz="3200"/>
            </a:lvl3pPr>
            <a:lvl4pPr marL="1828800" lvl="3" indent="-431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200"/>
              <a:buChar char="▪"/>
              <a:defRPr sz="3200"/>
            </a:lvl4pPr>
            <a:lvl5pPr marL="2286000" lvl="4" indent="-431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200"/>
              <a:buChar char="▪"/>
              <a:defRPr sz="3200"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9" name="Google Shape;209;p25"/>
          <p:cNvSpPr txBox="1">
            <a:spLocks noGrp="1"/>
          </p:cNvSpPr>
          <p:nvPr>
            <p:ph type="body" idx="2"/>
          </p:nvPr>
        </p:nvSpPr>
        <p:spPr>
          <a:xfrm>
            <a:off x="7017902" y="2085976"/>
            <a:ext cx="6147200" cy="4968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marL="914400" lvl="1" indent="-431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200"/>
              <a:buChar char="•"/>
              <a:defRPr sz="3200"/>
            </a:lvl2pPr>
            <a:lvl3pPr marL="1371600" lvl="2" indent="-431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200"/>
              <a:buChar char="‒"/>
              <a:defRPr sz="3200"/>
            </a:lvl3pPr>
            <a:lvl4pPr marL="1828800" lvl="3" indent="-431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200"/>
              <a:buChar char="▪"/>
              <a:defRPr sz="3200"/>
            </a:lvl4pPr>
            <a:lvl5pPr marL="2286000" lvl="4" indent="-431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200"/>
              <a:buChar char="▪"/>
              <a:defRPr sz="3200"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" name="Google Shape;210;p25"/>
          <p:cNvSpPr txBox="1">
            <a:spLocks noGrp="1"/>
          </p:cNvSpPr>
          <p:nvPr>
            <p:ph type="sldNum" idx="12"/>
          </p:nvPr>
        </p:nvSpPr>
        <p:spPr>
          <a:xfrm>
            <a:off x="12364722" y="7410771"/>
            <a:ext cx="800383" cy="294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Content White">
  <p:cSld name="Small Content Whit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"/>
          <p:cNvSpPr txBox="1">
            <a:spLocks noGrp="1"/>
          </p:cNvSpPr>
          <p:nvPr>
            <p:ph type="body" idx="1"/>
          </p:nvPr>
        </p:nvSpPr>
        <p:spPr>
          <a:xfrm>
            <a:off x="601903" y="2057401"/>
            <a:ext cx="12563200" cy="4997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 sz="2200"/>
            </a:lvl1pPr>
            <a:lvl2pPr marL="914400" lvl="1" indent="-3683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200"/>
              <a:buChar char="•"/>
              <a:defRPr sz="2200"/>
            </a:lvl2pPr>
            <a:lvl3pPr marL="1371600" lvl="2" indent="-3683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200"/>
              <a:buChar char="‒"/>
              <a:defRPr sz="2200"/>
            </a:lvl3pPr>
            <a:lvl4pPr marL="1828800" lvl="3" indent="-3683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200"/>
              <a:buChar char="▪"/>
              <a:defRPr sz="2200"/>
            </a:lvl4pPr>
            <a:lvl5pPr marL="2286000" lvl="4" indent="-3683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200"/>
              <a:buChar char="▪"/>
              <a:defRPr sz="2200"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sldNum" idx="12"/>
          </p:nvPr>
        </p:nvSpPr>
        <p:spPr>
          <a:xfrm>
            <a:off x="12364722" y="7410771"/>
            <a:ext cx="800383" cy="294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" name="Google Shape;38;p3"/>
          <p:cNvSpPr txBox="1">
            <a:spLocks noGrp="1"/>
          </p:cNvSpPr>
          <p:nvPr>
            <p:ph type="title"/>
          </p:nvPr>
        </p:nvSpPr>
        <p:spPr>
          <a:xfrm>
            <a:off x="601903" y="408413"/>
            <a:ext cx="12563200" cy="713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Slide Secondary 1">
  <p:cSld name="Divider Slide Secondary 1">
    <p:bg>
      <p:bgPr>
        <a:solidFill>
          <a:schemeClr val="lt1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6"/>
          <p:cNvSpPr/>
          <p:nvPr/>
        </p:nvSpPr>
        <p:spPr>
          <a:xfrm>
            <a:off x="0" y="0"/>
            <a:ext cx="13817599" cy="7772400"/>
          </a:xfrm>
          <a:prstGeom prst="rect">
            <a:avLst/>
          </a:prstGeom>
          <a:solidFill>
            <a:schemeClr val="lt2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7"/>
              <a:buFont typeface="Arial"/>
              <a:buNone/>
            </a:pPr>
            <a:endParaRPr sz="220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6"/>
          <p:cNvSpPr/>
          <p:nvPr/>
        </p:nvSpPr>
        <p:spPr>
          <a:xfrm>
            <a:off x="0" y="3886200"/>
            <a:ext cx="13817599" cy="3886200"/>
          </a:xfrm>
          <a:prstGeom prst="rect">
            <a:avLst/>
          </a:prstGeom>
          <a:solidFill>
            <a:schemeClr val="lt2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7"/>
              <a:buFont typeface="Arial"/>
              <a:buNone/>
            </a:pPr>
            <a:endParaRPr sz="220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6"/>
          <p:cNvSpPr txBox="1">
            <a:spLocks noGrp="1"/>
          </p:cNvSpPr>
          <p:nvPr>
            <p:ph type="sldNum" idx="12"/>
          </p:nvPr>
        </p:nvSpPr>
        <p:spPr>
          <a:xfrm>
            <a:off x="12364722" y="7410771"/>
            <a:ext cx="800383" cy="294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5" name="Google Shape;215;p26"/>
          <p:cNvSpPr txBox="1">
            <a:spLocks noGrp="1"/>
          </p:cNvSpPr>
          <p:nvPr>
            <p:ph type="body" idx="1"/>
          </p:nvPr>
        </p:nvSpPr>
        <p:spPr>
          <a:xfrm>
            <a:off x="2547184" y="1828801"/>
            <a:ext cx="10618355" cy="5113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 b="1"/>
            </a:lvl1pPr>
            <a:lvl2pPr marL="914400" lvl="1" indent="-431800" algn="l">
              <a:lnSpc>
                <a:spcPct val="11875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200"/>
              <a:buChar char="•"/>
              <a:defRPr sz="3200" b="1"/>
            </a:lvl2pPr>
            <a:lvl3pPr marL="1371600" lvl="2" indent="-431800" algn="l">
              <a:lnSpc>
                <a:spcPct val="11875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200"/>
              <a:buChar char="‒"/>
              <a:defRPr sz="3200" b="1"/>
            </a:lvl3pPr>
            <a:lvl4pPr marL="1828800" lvl="3" indent="-431800" algn="l">
              <a:lnSpc>
                <a:spcPct val="11875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200"/>
              <a:buChar char="▪"/>
              <a:defRPr sz="3200" b="1"/>
            </a:lvl4pPr>
            <a:lvl5pPr marL="2286000" lvl="4" indent="-431800" algn="l">
              <a:lnSpc>
                <a:spcPct val="11875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200"/>
              <a:buChar char="▪"/>
              <a:defRPr sz="3200" b="1"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16" name="Google Shape;216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8150" y="7410768"/>
            <a:ext cx="728022" cy="2160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7" name="Google Shape;217;p26"/>
          <p:cNvCxnSpPr/>
          <p:nvPr/>
        </p:nvCxnSpPr>
        <p:spPr>
          <a:xfrm>
            <a:off x="1340872" y="373505"/>
            <a:ext cx="12480899" cy="600"/>
          </a:xfrm>
          <a:prstGeom prst="bentConnector3">
            <a:avLst>
              <a:gd name="adj1" fmla="val 50000"/>
            </a:avLst>
          </a:prstGeom>
          <a:noFill/>
          <a:ln w="1206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8" name="Google Shape;218;p26"/>
          <p:cNvSpPr/>
          <p:nvPr/>
        </p:nvSpPr>
        <p:spPr>
          <a:xfrm>
            <a:off x="1339538" y="373504"/>
            <a:ext cx="133443" cy="739889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7"/>
              <a:buFont typeface="Arial"/>
              <a:buNone/>
            </a:pPr>
            <a:endParaRPr sz="220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Divider Slide Secondary 1">
  <p:cSld name="1_Divider Slide Secondary 1">
    <p:bg>
      <p:bgPr>
        <a:solidFill>
          <a:schemeClr val="lt1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7"/>
          <p:cNvSpPr/>
          <p:nvPr/>
        </p:nvSpPr>
        <p:spPr>
          <a:xfrm>
            <a:off x="0" y="0"/>
            <a:ext cx="13817599" cy="777240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7"/>
              <a:buFont typeface="Arial"/>
              <a:buNone/>
            </a:pPr>
            <a:endParaRPr sz="220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27"/>
          <p:cNvSpPr/>
          <p:nvPr/>
        </p:nvSpPr>
        <p:spPr>
          <a:xfrm>
            <a:off x="0" y="3886200"/>
            <a:ext cx="13817599" cy="3886200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7"/>
              <a:buFont typeface="Arial"/>
              <a:buNone/>
            </a:pPr>
            <a:endParaRPr sz="220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27"/>
          <p:cNvSpPr txBox="1">
            <a:spLocks noGrp="1"/>
          </p:cNvSpPr>
          <p:nvPr>
            <p:ph type="sldNum" idx="12"/>
          </p:nvPr>
        </p:nvSpPr>
        <p:spPr>
          <a:xfrm>
            <a:off x="12364722" y="7410771"/>
            <a:ext cx="800383" cy="294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3" name="Google Shape;223;p27"/>
          <p:cNvSpPr txBox="1">
            <a:spLocks noGrp="1"/>
          </p:cNvSpPr>
          <p:nvPr>
            <p:ph type="body" idx="1"/>
          </p:nvPr>
        </p:nvSpPr>
        <p:spPr>
          <a:xfrm>
            <a:off x="2547184" y="1828801"/>
            <a:ext cx="10618355" cy="5113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 b="1"/>
            </a:lvl1pPr>
            <a:lvl2pPr marL="914400" lvl="1" indent="-431800" algn="l">
              <a:lnSpc>
                <a:spcPct val="11875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200"/>
              <a:buChar char="•"/>
              <a:defRPr sz="3200" b="1"/>
            </a:lvl2pPr>
            <a:lvl3pPr marL="1371600" lvl="2" indent="-431800" algn="l">
              <a:lnSpc>
                <a:spcPct val="11875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200"/>
              <a:buChar char="‒"/>
              <a:defRPr sz="3200" b="1"/>
            </a:lvl3pPr>
            <a:lvl4pPr marL="1828800" lvl="3" indent="-431800" algn="l">
              <a:lnSpc>
                <a:spcPct val="11875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200"/>
              <a:buChar char="▪"/>
              <a:defRPr sz="3200" b="1"/>
            </a:lvl4pPr>
            <a:lvl5pPr marL="2286000" lvl="4" indent="-431800" algn="l">
              <a:lnSpc>
                <a:spcPct val="11875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200"/>
              <a:buChar char="▪"/>
              <a:defRPr sz="3200" b="1"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4" name="Google Shape;224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8150" y="7410768"/>
            <a:ext cx="728022" cy="2160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5" name="Google Shape;225;p27"/>
          <p:cNvCxnSpPr/>
          <p:nvPr/>
        </p:nvCxnSpPr>
        <p:spPr>
          <a:xfrm>
            <a:off x="1340872" y="373505"/>
            <a:ext cx="12480899" cy="600"/>
          </a:xfrm>
          <a:prstGeom prst="bentConnector3">
            <a:avLst>
              <a:gd name="adj1" fmla="val 50000"/>
            </a:avLst>
          </a:prstGeom>
          <a:noFill/>
          <a:ln w="1206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6" name="Google Shape;226;p27"/>
          <p:cNvSpPr/>
          <p:nvPr/>
        </p:nvSpPr>
        <p:spPr>
          <a:xfrm>
            <a:off x="1339538" y="373504"/>
            <a:ext cx="133443" cy="739889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7"/>
              <a:buFont typeface="Arial"/>
              <a:buNone/>
            </a:pPr>
            <a:endParaRPr sz="220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Secondary 3">
  <p:cSld name="Divider Slide Secondary 3">
    <p:bg>
      <p:bgPr>
        <a:solidFill>
          <a:schemeClr val="lt2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8"/>
          <p:cNvSpPr txBox="1">
            <a:spLocks noGrp="1"/>
          </p:cNvSpPr>
          <p:nvPr>
            <p:ph type="sldNum" idx="12"/>
          </p:nvPr>
        </p:nvSpPr>
        <p:spPr>
          <a:xfrm>
            <a:off x="12364722" y="7410771"/>
            <a:ext cx="800383" cy="294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9" name="Google Shape;229;p28"/>
          <p:cNvSpPr txBox="1">
            <a:spLocks noGrp="1"/>
          </p:cNvSpPr>
          <p:nvPr>
            <p:ph type="body" idx="1"/>
          </p:nvPr>
        </p:nvSpPr>
        <p:spPr>
          <a:xfrm>
            <a:off x="601903" y="2085976"/>
            <a:ext cx="10618355" cy="4439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 b="1">
                <a:solidFill>
                  <a:schemeClr val="dk2"/>
                </a:solidFill>
              </a:defRPr>
            </a:lvl1pPr>
            <a:lvl2pPr marL="914400" lvl="1" indent="-431800" algn="l">
              <a:lnSpc>
                <a:spcPct val="11875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200"/>
              <a:buChar char="•"/>
              <a:defRPr sz="3200" b="1">
                <a:solidFill>
                  <a:schemeClr val="dk2"/>
                </a:solidFill>
              </a:defRPr>
            </a:lvl2pPr>
            <a:lvl3pPr marL="1371600" lvl="2" indent="-431800" algn="l">
              <a:lnSpc>
                <a:spcPct val="11875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200"/>
              <a:buChar char="‒"/>
              <a:defRPr sz="3200" b="1">
                <a:solidFill>
                  <a:schemeClr val="dk2"/>
                </a:solidFill>
              </a:defRPr>
            </a:lvl3pPr>
            <a:lvl4pPr marL="1828800" lvl="3" indent="-431800" algn="l">
              <a:lnSpc>
                <a:spcPct val="11875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200"/>
              <a:buChar char="▪"/>
              <a:defRPr sz="3200" b="1">
                <a:solidFill>
                  <a:schemeClr val="dk2"/>
                </a:solidFill>
              </a:defRPr>
            </a:lvl4pPr>
            <a:lvl5pPr marL="2286000" lvl="4" indent="-431800" algn="l">
              <a:lnSpc>
                <a:spcPct val="11875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200"/>
              <a:buChar char="▪"/>
              <a:defRPr sz="3200" b="1"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30" name="Google Shape;230;p28"/>
          <p:cNvCxnSpPr/>
          <p:nvPr/>
        </p:nvCxnSpPr>
        <p:spPr>
          <a:xfrm>
            <a:off x="0" y="7236195"/>
            <a:ext cx="12480899" cy="600"/>
          </a:xfrm>
          <a:prstGeom prst="bentConnector3">
            <a:avLst>
              <a:gd name="adj1" fmla="val 50000"/>
            </a:avLst>
          </a:prstGeom>
          <a:noFill/>
          <a:ln w="1206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1" name="Google Shape;231;p28"/>
          <p:cNvSpPr/>
          <p:nvPr/>
        </p:nvSpPr>
        <p:spPr>
          <a:xfrm>
            <a:off x="12364723" y="0"/>
            <a:ext cx="151602" cy="729202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7"/>
              <a:buFont typeface="Arial"/>
              <a:buNone/>
            </a:pPr>
            <a:endParaRPr sz="220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Divider Slide Secondary 3">
  <p:cSld name="1_Divider Slide Secondary 3">
    <p:bg>
      <p:bgPr>
        <a:solidFill>
          <a:schemeClr val="accent2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9"/>
          <p:cNvSpPr txBox="1">
            <a:spLocks noGrp="1"/>
          </p:cNvSpPr>
          <p:nvPr>
            <p:ph type="sldNum" idx="12"/>
          </p:nvPr>
        </p:nvSpPr>
        <p:spPr>
          <a:xfrm>
            <a:off x="12382881" y="7478331"/>
            <a:ext cx="800383" cy="294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4" name="Google Shape;234;p29"/>
          <p:cNvSpPr txBox="1">
            <a:spLocks noGrp="1"/>
          </p:cNvSpPr>
          <p:nvPr>
            <p:ph type="body" idx="1"/>
          </p:nvPr>
        </p:nvSpPr>
        <p:spPr>
          <a:xfrm>
            <a:off x="601903" y="2085976"/>
            <a:ext cx="10618355" cy="4439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 b="1">
                <a:solidFill>
                  <a:schemeClr val="lt1"/>
                </a:solidFill>
              </a:defRPr>
            </a:lvl1pPr>
            <a:lvl2pPr marL="914400" lvl="1" indent="-431800" algn="l">
              <a:lnSpc>
                <a:spcPct val="11875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 b="1">
                <a:solidFill>
                  <a:schemeClr val="lt1"/>
                </a:solidFill>
              </a:defRPr>
            </a:lvl2pPr>
            <a:lvl3pPr marL="1371600" lvl="2" indent="-431800" algn="l">
              <a:lnSpc>
                <a:spcPct val="11875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‒"/>
              <a:defRPr sz="3200" b="1">
                <a:solidFill>
                  <a:schemeClr val="lt1"/>
                </a:solidFill>
              </a:defRPr>
            </a:lvl3pPr>
            <a:lvl4pPr marL="1828800" lvl="3" indent="-431800" algn="l">
              <a:lnSpc>
                <a:spcPct val="11875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▪"/>
              <a:defRPr sz="3200" b="1">
                <a:solidFill>
                  <a:schemeClr val="lt1"/>
                </a:solidFill>
              </a:defRPr>
            </a:lvl4pPr>
            <a:lvl5pPr marL="2286000" lvl="4" indent="-431800" algn="l">
              <a:lnSpc>
                <a:spcPct val="11875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▪"/>
              <a:defRPr sz="3200" b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35" name="Google Shape;235;p29"/>
          <p:cNvCxnSpPr/>
          <p:nvPr/>
        </p:nvCxnSpPr>
        <p:spPr>
          <a:xfrm>
            <a:off x="0" y="7236195"/>
            <a:ext cx="12480899" cy="600"/>
          </a:xfrm>
          <a:prstGeom prst="bentConnector3">
            <a:avLst>
              <a:gd name="adj1" fmla="val 50000"/>
            </a:avLst>
          </a:prstGeom>
          <a:noFill/>
          <a:ln w="1206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6" name="Google Shape;236;p29"/>
          <p:cNvSpPr/>
          <p:nvPr/>
        </p:nvSpPr>
        <p:spPr>
          <a:xfrm>
            <a:off x="12382881" y="0"/>
            <a:ext cx="133443" cy="729202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7"/>
              <a:buFont typeface="Arial"/>
              <a:buNone/>
            </a:pPr>
            <a:endParaRPr sz="220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7" name="Google Shape;237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2511" y="7375146"/>
            <a:ext cx="807463" cy="286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0"/>
          <p:cNvSpPr txBox="1">
            <a:spLocks noGrp="1"/>
          </p:cNvSpPr>
          <p:nvPr>
            <p:ph type="title"/>
          </p:nvPr>
        </p:nvSpPr>
        <p:spPr>
          <a:xfrm>
            <a:off x="601903" y="408413"/>
            <a:ext cx="12563200" cy="713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30"/>
          <p:cNvSpPr txBox="1">
            <a:spLocks noGrp="1"/>
          </p:cNvSpPr>
          <p:nvPr>
            <p:ph type="sldNum" idx="12"/>
          </p:nvPr>
        </p:nvSpPr>
        <p:spPr>
          <a:xfrm>
            <a:off x="12364722" y="7410771"/>
            <a:ext cx="800383" cy="294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7915" y="1708880"/>
            <a:ext cx="12587187" cy="5419119"/>
          </a:xfrm>
        </p:spPr>
        <p:txBody>
          <a:bodyPr/>
          <a:lstStyle>
            <a:lvl1pPr>
              <a:lnSpc>
                <a:spcPct val="100000"/>
              </a:lnSpc>
              <a:tabLst>
                <a:tab pos="6147033" algn="r"/>
              </a:tabLst>
              <a:defRPr sz="1600"/>
            </a:lvl1pPr>
            <a:lvl2pPr>
              <a:lnSpc>
                <a:spcPct val="100000"/>
              </a:lnSpc>
              <a:tabLst>
                <a:tab pos="6147033" algn="r"/>
              </a:tabLst>
              <a:defRPr sz="1600"/>
            </a:lvl2pPr>
            <a:lvl3pPr>
              <a:lnSpc>
                <a:spcPct val="100000"/>
              </a:lnSpc>
              <a:tabLst>
                <a:tab pos="6147033" algn="r"/>
              </a:tabLst>
              <a:defRPr sz="1600"/>
            </a:lvl3pPr>
            <a:lvl4pPr>
              <a:lnSpc>
                <a:spcPct val="100000"/>
              </a:lnSpc>
              <a:tabLst>
                <a:tab pos="6147033" algn="r"/>
              </a:tabLst>
              <a:defRPr sz="1600"/>
            </a:lvl4pPr>
            <a:lvl5pPr>
              <a:lnSpc>
                <a:spcPct val="100000"/>
              </a:lnSpc>
              <a:tabLst>
                <a:tab pos="6147033" algn="r"/>
              </a:tabLst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16898" y="7410769"/>
            <a:ext cx="3108960" cy="29407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995862" y="7410769"/>
            <a:ext cx="5107520" cy="29407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/>
              <a:t>DIAL Online Catalog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A0BDA31C-19E4-4495-9E0F-1F54B243B26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43FF01B-96E2-4F36-8059-1644460C5F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915" y="357189"/>
            <a:ext cx="12587187" cy="439983"/>
          </a:xfrm>
        </p:spPr>
        <p:txBody>
          <a:bodyPr/>
          <a:lstStyle>
            <a:lvl1pPr>
              <a:lnSpc>
                <a:spcPct val="100000"/>
              </a:lnSpc>
              <a:defRPr sz="2500"/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C5FAFD9-7B9D-478B-861B-7D5ECECAFA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915" y="1002747"/>
            <a:ext cx="12587187" cy="354612"/>
          </a:xfrm>
        </p:spPr>
        <p:txBody>
          <a:bodyPr anchor="ctr"/>
          <a:lstStyle>
            <a:lvl1pPr>
              <a:lnSpc>
                <a:spcPct val="100000"/>
              </a:lnSpc>
              <a:defRPr b="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34447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_DIAL Blue">
  <p:cSld name="1_Title Slide_DIAL Blue">
    <p:bg>
      <p:bgPr>
        <a:solidFill>
          <a:schemeClr val="dk1"/>
        </a:solidFill>
        <a:effectLst/>
      </p:bgPr>
    </p:bg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82"/>
          <p:cNvSpPr/>
          <p:nvPr/>
        </p:nvSpPr>
        <p:spPr>
          <a:xfrm>
            <a:off x="0" y="3806078"/>
            <a:ext cx="13817699" cy="3923400"/>
          </a:xfrm>
          <a:prstGeom prst="rect">
            <a:avLst/>
          </a:prstGeom>
          <a:solidFill>
            <a:schemeClr val="dk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3625" tIns="51800" rIns="103625" bIns="51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7" name="Google Shape;707;p82"/>
          <p:cNvPicPr preferRelativeResize="0"/>
          <p:nvPr/>
        </p:nvPicPr>
        <p:blipFill rotWithShape="1">
          <a:blip r:embed="rId2">
            <a:alphaModFix/>
          </a:blip>
          <a:srcRect l="290" t="21934" r="-290" b="40323"/>
          <a:stretch/>
        </p:blipFill>
        <p:spPr>
          <a:xfrm>
            <a:off x="2" y="3706"/>
            <a:ext cx="13867325" cy="38137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08" name="Google Shape;708;p82"/>
          <p:cNvGrpSpPr/>
          <p:nvPr/>
        </p:nvGrpSpPr>
        <p:grpSpPr>
          <a:xfrm>
            <a:off x="601922" y="6570382"/>
            <a:ext cx="5845750" cy="457369"/>
            <a:chOff x="420688" y="6737135"/>
            <a:chExt cx="4470253" cy="378868"/>
          </a:xfrm>
        </p:grpSpPr>
        <p:pic>
          <p:nvPicPr>
            <p:cNvPr id="709" name="Google Shape;709;p8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71954" y="6813707"/>
              <a:ext cx="1129896" cy="2346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0" name="Google Shape;710;p8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359947" y="6737135"/>
              <a:ext cx="382220" cy="3788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1" name="Google Shape;711;p8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20688" y="6776830"/>
              <a:ext cx="1274066" cy="3084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2" name="Google Shape;712;p8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012505" y="6792937"/>
              <a:ext cx="878436" cy="29235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713" name="Google Shape;713;p82"/>
            <p:cNvCxnSpPr/>
            <p:nvPr/>
          </p:nvCxnSpPr>
          <p:spPr>
            <a:xfrm>
              <a:off x="3239842" y="6812168"/>
              <a:ext cx="0" cy="277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14" name="Google Shape;714;p82"/>
            <p:cNvCxnSpPr/>
            <p:nvPr/>
          </p:nvCxnSpPr>
          <p:spPr>
            <a:xfrm>
              <a:off x="1838368" y="6812168"/>
              <a:ext cx="0" cy="277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15" name="Google Shape;715;p82"/>
            <p:cNvCxnSpPr/>
            <p:nvPr/>
          </p:nvCxnSpPr>
          <p:spPr>
            <a:xfrm>
              <a:off x="3878528" y="6816250"/>
              <a:ext cx="0" cy="277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716" name="Google Shape;716;p82"/>
          <p:cNvSpPr/>
          <p:nvPr/>
        </p:nvSpPr>
        <p:spPr>
          <a:xfrm>
            <a:off x="12357101" y="-7456"/>
            <a:ext cx="144900" cy="510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3625" tIns="51800" rIns="103625" bIns="51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7" name="Google Shape;717;p8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992374" y="5306916"/>
            <a:ext cx="2598820" cy="9217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8" name="Google Shape;718;p82"/>
          <p:cNvGrpSpPr/>
          <p:nvPr/>
        </p:nvGrpSpPr>
        <p:grpSpPr>
          <a:xfrm>
            <a:off x="2" y="6443172"/>
            <a:ext cx="12501998" cy="955960"/>
            <a:chOff x="2" y="6366970"/>
            <a:chExt cx="12501998" cy="955960"/>
          </a:xfrm>
        </p:grpSpPr>
        <p:sp>
          <p:nvSpPr>
            <p:cNvPr id="719" name="Google Shape;719;p82"/>
            <p:cNvSpPr/>
            <p:nvPr/>
          </p:nvSpPr>
          <p:spPr>
            <a:xfrm>
              <a:off x="12357100" y="6366970"/>
              <a:ext cx="144900" cy="872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03625" tIns="51800" rIns="103625" bIns="51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Arial"/>
                <a:buNone/>
              </a:pPr>
              <a:endPara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82"/>
            <p:cNvSpPr/>
            <p:nvPr/>
          </p:nvSpPr>
          <p:spPr>
            <a:xfrm rot="-5400000">
              <a:off x="9854483" y="4674781"/>
              <a:ext cx="143400" cy="5151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03625" tIns="51800" rIns="103625" bIns="51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Arial"/>
                <a:buNone/>
              </a:pPr>
              <a:endPara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82"/>
            <p:cNvSpPr/>
            <p:nvPr/>
          </p:nvSpPr>
          <p:spPr>
            <a:xfrm rot="-5400000">
              <a:off x="4771146" y="4674030"/>
              <a:ext cx="144900" cy="5151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03625" tIns="51800" rIns="103625" bIns="51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Arial"/>
                <a:buNone/>
              </a:pPr>
              <a:endPara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82"/>
            <p:cNvSpPr/>
            <p:nvPr/>
          </p:nvSpPr>
          <p:spPr>
            <a:xfrm rot="-5400000">
              <a:off x="2480252" y="4697780"/>
              <a:ext cx="144900" cy="5105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03625" tIns="51800" rIns="103625" bIns="51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Arial"/>
                <a:buNone/>
              </a:pPr>
              <a:endPara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3" name="Google Shape;723;p82"/>
          <p:cNvSpPr txBox="1">
            <a:spLocks noGrp="1"/>
          </p:cNvSpPr>
          <p:nvPr>
            <p:ph type="ctrTitle"/>
          </p:nvPr>
        </p:nvSpPr>
        <p:spPr>
          <a:xfrm>
            <a:off x="577916" y="4120801"/>
            <a:ext cx="9264900" cy="9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1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9pPr>
          </a:lstStyle>
          <a:p>
            <a:endParaRPr/>
          </a:p>
        </p:txBody>
      </p:sp>
      <p:sp>
        <p:nvSpPr>
          <p:cNvPr id="724" name="Google Shape;724;p82"/>
          <p:cNvSpPr txBox="1">
            <a:spLocks noGrp="1"/>
          </p:cNvSpPr>
          <p:nvPr>
            <p:ph type="body" idx="1"/>
          </p:nvPr>
        </p:nvSpPr>
        <p:spPr>
          <a:xfrm>
            <a:off x="577915" y="5062539"/>
            <a:ext cx="9264000" cy="6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83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libri"/>
              <a:buChar char="‒"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83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5" name="Google Shape;725;p82"/>
          <p:cNvSpPr txBox="1">
            <a:spLocks noGrp="1"/>
          </p:cNvSpPr>
          <p:nvPr>
            <p:ph type="body" idx="2"/>
          </p:nvPr>
        </p:nvSpPr>
        <p:spPr>
          <a:xfrm>
            <a:off x="577850" y="5753101"/>
            <a:ext cx="92646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83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libri"/>
              <a:buChar char="‒"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83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Content White">
  <p:cSld name="Small Content White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83"/>
          <p:cNvSpPr txBox="1">
            <a:spLocks noGrp="1"/>
          </p:cNvSpPr>
          <p:nvPr>
            <p:ph type="body" idx="1"/>
          </p:nvPr>
        </p:nvSpPr>
        <p:spPr>
          <a:xfrm>
            <a:off x="601903" y="2057402"/>
            <a:ext cx="12563099" cy="49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83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libri"/>
              <a:buChar char="‒"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83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8" name="Google Shape;728;p83"/>
          <p:cNvSpPr txBox="1">
            <a:spLocks noGrp="1"/>
          </p:cNvSpPr>
          <p:nvPr>
            <p:ph type="sldNum" idx="12"/>
          </p:nvPr>
        </p:nvSpPr>
        <p:spPr>
          <a:xfrm>
            <a:off x="12364722" y="7410772"/>
            <a:ext cx="800400" cy="2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29" name="Google Shape;729;p83"/>
          <p:cNvSpPr txBox="1">
            <a:spLocks noGrp="1"/>
          </p:cNvSpPr>
          <p:nvPr>
            <p:ph type="title"/>
          </p:nvPr>
        </p:nvSpPr>
        <p:spPr>
          <a:xfrm>
            <a:off x="601903" y="408413"/>
            <a:ext cx="12563099" cy="7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1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Slide">
  <p:cSld name="2_Title Slide"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84"/>
          <p:cNvSpPr/>
          <p:nvPr/>
        </p:nvSpPr>
        <p:spPr>
          <a:xfrm>
            <a:off x="0" y="3886200"/>
            <a:ext cx="13817699" cy="3886200"/>
          </a:xfrm>
          <a:prstGeom prst="rect">
            <a:avLst/>
          </a:prstGeom>
          <a:solidFill>
            <a:srgbClr val="207AB4"/>
          </a:solidFill>
          <a:ln>
            <a:noFill/>
          </a:ln>
        </p:spPr>
        <p:txBody>
          <a:bodyPr spcFirstLastPara="1" wrap="square" lIns="103625" tIns="51800" rIns="103625" bIns="51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2" name="Google Shape;732;p8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7453"/>
            <a:ext cx="13817602" cy="39344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33" name="Google Shape;733;p84"/>
          <p:cNvGrpSpPr/>
          <p:nvPr/>
        </p:nvGrpSpPr>
        <p:grpSpPr>
          <a:xfrm>
            <a:off x="601922" y="6570382"/>
            <a:ext cx="5845750" cy="457369"/>
            <a:chOff x="420688" y="6737135"/>
            <a:chExt cx="4470253" cy="378868"/>
          </a:xfrm>
        </p:grpSpPr>
        <p:pic>
          <p:nvPicPr>
            <p:cNvPr id="734" name="Google Shape;734;p8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71954" y="6813707"/>
              <a:ext cx="1129896" cy="2346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5" name="Google Shape;735;p8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359947" y="6737135"/>
              <a:ext cx="382220" cy="3788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6" name="Google Shape;736;p8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20688" y="6776830"/>
              <a:ext cx="1274066" cy="3084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7" name="Google Shape;737;p8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012505" y="6792937"/>
              <a:ext cx="878436" cy="29235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738" name="Google Shape;738;p84"/>
            <p:cNvCxnSpPr/>
            <p:nvPr/>
          </p:nvCxnSpPr>
          <p:spPr>
            <a:xfrm>
              <a:off x="3239842" y="6812168"/>
              <a:ext cx="0" cy="277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9" name="Google Shape;739;p84"/>
            <p:cNvCxnSpPr/>
            <p:nvPr/>
          </p:nvCxnSpPr>
          <p:spPr>
            <a:xfrm>
              <a:off x="1838368" y="6812168"/>
              <a:ext cx="0" cy="277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0" name="Google Shape;740;p84"/>
            <p:cNvCxnSpPr/>
            <p:nvPr/>
          </p:nvCxnSpPr>
          <p:spPr>
            <a:xfrm>
              <a:off x="3878528" y="6816250"/>
              <a:ext cx="0" cy="277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741" name="Google Shape;741;p84"/>
          <p:cNvSpPr/>
          <p:nvPr/>
        </p:nvSpPr>
        <p:spPr>
          <a:xfrm>
            <a:off x="12357101" y="-7456"/>
            <a:ext cx="144900" cy="510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3625" tIns="51800" rIns="103625" bIns="51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2" name="Google Shape;742;p8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992374" y="5306916"/>
            <a:ext cx="2598820" cy="9217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43" name="Google Shape;743;p84"/>
          <p:cNvGrpSpPr/>
          <p:nvPr/>
        </p:nvGrpSpPr>
        <p:grpSpPr>
          <a:xfrm>
            <a:off x="2" y="6443172"/>
            <a:ext cx="12501998" cy="955960"/>
            <a:chOff x="2" y="6366970"/>
            <a:chExt cx="12501998" cy="955960"/>
          </a:xfrm>
        </p:grpSpPr>
        <p:sp>
          <p:nvSpPr>
            <p:cNvPr id="744" name="Google Shape;744;p84"/>
            <p:cNvSpPr/>
            <p:nvPr/>
          </p:nvSpPr>
          <p:spPr>
            <a:xfrm>
              <a:off x="12357100" y="6366970"/>
              <a:ext cx="144900" cy="872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03625" tIns="51800" rIns="103625" bIns="51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Arial"/>
                <a:buNone/>
              </a:pPr>
              <a:endPara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84"/>
            <p:cNvSpPr/>
            <p:nvPr/>
          </p:nvSpPr>
          <p:spPr>
            <a:xfrm rot="-5400000">
              <a:off x="9854483" y="4674781"/>
              <a:ext cx="143400" cy="5151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03625" tIns="51800" rIns="103625" bIns="51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Arial"/>
                <a:buNone/>
              </a:pPr>
              <a:endPara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84"/>
            <p:cNvSpPr/>
            <p:nvPr/>
          </p:nvSpPr>
          <p:spPr>
            <a:xfrm rot="-5400000">
              <a:off x="4771146" y="4674030"/>
              <a:ext cx="144900" cy="5151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03625" tIns="51800" rIns="103625" bIns="51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Arial"/>
                <a:buNone/>
              </a:pPr>
              <a:endPara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84"/>
            <p:cNvSpPr/>
            <p:nvPr/>
          </p:nvSpPr>
          <p:spPr>
            <a:xfrm rot="-5400000">
              <a:off x="2480252" y="4697780"/>
              <a:ext cx="144900" cy="5105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03625" tIns="51800" rIns="103625" bIns="51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Arial"/>
                <a:buNone/>
              </a:pPr>
              <a:endPara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48" name="Google Shape;748;p84"/>
          <p:cNvSpPr txBox="1">
            <a:spLocks noGrp="1"/>
          </p:cNvSpPr>
          <p:nvPr>
            <p:ph type="ctrTitle"/>
          </p:nvPr>
        </p:nvSpPr>
        <p:spPr>
          <a:xfrm>
            <a:off x="577916" y="4120801"/>
            <a:ext cx="9264900" cy="9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1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9pPr>
          </a:lstStyle>
          <a:p>
            <a:endParaRPr/>
          </a:p>
        </p:txBody>
      </p:sp>
      <p:sp>
        <p:nvSpPr>
          <p:cNvPr id="749" name="Google Shape;749;p84"/>
          <p:cNvSpPr txBox="1">
            <a:spLocks noGrp="1"/>
          </p:cNvSpPr>
          <p:nvPr>
            <p:ph type="body" idx="1"/>
          </p:nvPr>
        </p:nvSpPr>
        <p:spPr>
          <a:xfrm>
            <a:off x="577915" y="5062539"/>
            <a:ext cx="9264000" cy="6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83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libri"/>
              <a:buChar char="‒"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83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0" name="Google Shape;750;p84"/>
          <p:cNvSpPr txBox="1">
            <a:spLocks noGrp="1"/>
          </p:cNvSpPr>
          <p:nvPr>
            <p:ph type="body" idx="2"/>
          </p:nvPr>
        </p:nvSpPr>
        <p:spPr>
          <a:xfrm>
            <a:off x="577916" y="5767683"/>
            <a:ext cx="9264600" cy="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83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libri"/>
              <a:buChar char="‒"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83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Long Heading White">
  <p:cSld name="Title Slide Long Heading White"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85"/>
          <p:cNvSpPr txBox="1">
            <a:spLocks noGrp="1"/>
          </p:cNvSpPr>
          <p:nvPr>
            <p:ph type="ctrTitle"/>
          </p:nvPr>
        </p:nvSpPr>
        <p:spPr>
          <a:xfrm>
            <a:off x="601904" y="1926910"/>
            <a:ext cx="8482800" cy="26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1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9pPr>
          </a:lstStyle>
          <a:p>
            <a:endParaRPr/>
          </a:p>
        </p:txBody>
      </p:sp>
      <p:sp>
        <p:nvSpPr>
          <p:cNvPr id="753" name="Google Shape;753;p85"/>
          <p:cNvSpPr txBox="1">
            <a:spLocks noGrp="1"/>
          </p:cNvSpPr>
          <p:nvPr>
            <p:ph type="dt" idx="10"/>
          </p:nvPr>
        </p:nvSpPr>
        <p:spPr>
          <a:xfrm>
            <a:off x="601905" y="4684301"/>
            <a:ext cx="8482800" cy="2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625" tIns="51800" rIns="103625" bIns="518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754" name="Google Shape;754;p85"/>
          <p:cNvGrpSpPr/>
          <p:nvPr/>
        </p:nvGrpSpPr>
        <p:grpSpPr>
          <a:xfrm>
            <a:off x="601941" y="6566229"/>
            <a:ext cx="5845627" cy="494082"/>
            <a:chOff x="2354800" y="6612866"/>
            <a:chExt cx="4482499" cy="378868"/>
          </a:xfrm>
        </p:grpSpPr>
        <p:pic>
          <p:nvPicPr>
            <p:cNvPr id="755" name="Google Shape;755;p8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906066" y="6689439"/>
              <a:ext cx="1129896" cy="2346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6" name="Google Shape;756;p8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306303" y="6612866"/>
              <a:ext cx="382220" cy="3788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7" name="Google Shape;757;p8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354800" y="6652562"/>
              <a:ext cx="1274066" cy="3084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8" name="Google Shape;758;p8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958863" y="6668669"/>
              <a:ext cx="878436" cy="26822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759" name="Google Shape;759;p85"/>
            <p:cNvCxnSpPr/>
            <p:nvPr/>
          </p:nvCxnSpPr>
          <p:spPr>
            <a:xfrm>
              <a:off x="5186200" y="6687900"/>
              <a:ext cx="0" cy="2772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60" name="Google Shape;760;p85"/>
            <p:cNvCxnSpPr/>
            <p:nvPr/>
          </p:nvCxnSpPr>
          <p:spPr>
            <a:xfrm>
              <a:off x="3772480" y="6687900"/>
              <a:ext cx="0" cy="2772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61" name="Google Shape;761;p85"/>
            <p:cNvCxnSpPr/>
            <p:nvPr/>
          </p:nvCxnSpPr>
          <p:spPr>
            <a:xfrm>
              <a:off x="5839600" y="6687900"/>
              <a:ext cx="0" cy="2772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762" name="Google Shape;762;p8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41561" y="5417222"/>
            <a:ext cx="2324507" cy="693756"/>
          </a:xfrm>
          <a:prstGeom prst="rect">
            <a:avLst/>
          </a:prstGeom>
          <a:noFill/>
          <a:ln>
            <a:noFill/>
          </a:ln>
        </p:spPr>
      </p:pic>
      <p:sp>
        <p:nvSpPr>
          <p:cNvPr id="763" name="Google Shape;763;p85"/>
          <p:cNvSpPr/>
          <p:nvPr/>
        </p:nvSpPr>
        <p:spPr>
          <a:xfrm>
            <a:off x="12357101" y="0"/>
            <a:ext cx="144900" cy="5092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03625" tIns="51800" rIns="103625" bIns="51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4" name="Google Shape;764;p85"/>
          <p:cNvGrpSpPr/>
          <p:nvPr/>
        </p:nvGrpSpPr>
        <p:grpSpPr>
          <a:xfrm>
            <a:off x="2" y="6443172"/>
            <a:ext cx="12501998" cy="955960"/>
            <a:chOff x="2" y="6366970"/>
            <a:chExt cx="12501998" cy="955960"/>
          </a:xfrm>
        </p:grpSpPr>
        <p:sp>
          <p:nvSpPr>
            <p:cNvPr id="765" name="Google Shape;765;p85"/>
            <p:cNvSpPr/>
            <p:nvPr/>
          </p:nvSpPr>
          <p:spPr>
            <a:xfrm>
              <a:off x="12357100" y="6366970"/>
              <a:ext cx="144900" cy="872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03625" tIns="51800" rIns="103625" bIns="51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Arial"/>
                <a:buNone/>
              </a:pPr>
              <a:endPara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85"/>
            <p:cNvSpPr/>
            <p:nvPr/>
          </p:nvSpPr>
          <p:spPr>
            <a:xfrm rot="-5400000">
              <a:off x="9854483" y="4674781"/>
              <a:ext cx="143400" cy="5151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03625" tIns="51800" rIns="103625" bIns="51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Arial"/>
                <a:buNone/>
              </a:pPr>
              <a:endPara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85"/>
            <p:cNvSpPr/>
            <p:nvPr/>
          </p:nvSpPr>
          <p:spPr>
            <a:xfrm rot="-5400000">
              <a:off x="4771146" y="4674030"/>
              <a:ext cx="144900" cy="5151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03625" tIns="51800" rIns="103625" bIns="51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Arial"/>
                <a:buNone/>
              </a:pPr>
              <a:endPara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85"/>
            <p:cNvSpPr/>
            <p:nvPr/>
          </p:nvSpPr>
          <p:spPr>
            <a:xfrm rot="-5400000">
              <a:off x="2480252" y="4697780"/>
              <a:ext cx="144900" cy="5105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03625" tIns="51800" rIns="103625" bIns="51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Arial"/>
                <a:buNone/>
              </a:pPr>
              <a:endPara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age Breaker Blue">
  <p:cSld name="Page Breaker Blue">
    <p:bg>
      <p:bgPr>
        <a:solidFill>
          <a:schemeClr val="dk2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/>
          <p:nvPr/>
        </p:nvSpPr>
        <p:spPr>
          <a:xfrm>
            <a:off x="11640281" y="-1258"/>
            <a:ext cx="164519" cy="693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7"/>
              <a:buFont typeface="Arial"/>
              <a:buNone/>
            </a:pPr>
            <a:endParaRPr sz="220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12364722" y="7410771"/>
            <a:ext cx="800383" cy="294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" name="Google Shape;50;p6"/>
          <p:cNvSpPr/>
          <p:nvPr/>
        </p:nvSpPr>
        <p:spPr>
          <a:xfrm>
            <a:off x="0" y="6812342"/>
            <a:ext cx="11804800" cy="12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7"/>
              <a:buFont typeface="Arial"/>
              <a:buNone/>
            </a:pPr>
            <a:endParaRPr sz="220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6"/>
          <p:cNvSpPr txBox="1">
            <a:spLocks noGrp="1"/>
          </p:cNvSpPr>
          <p:nvPr>
            <p:ph type="body" idx="1"/>
          </p:nvPr>
        </p:nvSpPr>
        <p:spPr>
          <a:xfrm>
            <a:off x="601903" y="1262744"/>
            <a:ext cx="9148179" cy="5324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</a:defRPr>
            </a:lvl1pPr>
            <a:lvl2pPr marL="914400" lvl="1" indent="-431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 b="1">
                <a:solidFill>
                  <a:schemeClr val="lt1"/>
                </a:solidFill>
              </a:defRPr>
            </a:lvl2pPr>
            <a:lvl3pPr marL="1371600" lvl="2" indent="-431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Char char="‒"/>
              <a:defRPr sz="3200" b="1">
                <a:solidFill>
                  <a:schemeClr val="lt1"/>
                </a:solidFill>
              </a:defRPr>
            </a:lvl3pPr>
            <a:lvl4pPr marL="1828800" lvl="3" indent="-431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Char char="▪"/>
              <a:defRPr sz="3200" b="1">
                <a:solidFill>
                  <a:schemeClr val="lt1"/>
                </a:solidFill>
              </a:defRPr>
            </a:lvl4pPr>
            <a:lvl5pPr marL="2286000" lvl="4" indent="-431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Char char="▪"/>
              <a:defRPr sz="3200" b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2" name="Google Shape;52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2511" y="7375146"/>
            <a:ext cx="807463" cy="286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 Long Heading Secondary">
  <p:cSld name="1_Title Slide Long Heading Secondary">
    <p:bg>
      <p:bgPr>
        <a:solidFill>
          <a:schemeClr val="accent2"/>
        </a:solidFill>
        <a:effectLst/>
      </p:bgPr>
    </p:bg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86"/>
          <p:cNvSpPr txBox="1">
            <a:spLocks noGrp="1"/>
          </p:cNvSpPr>
          <p:nvPr>
            <p:ph type="ctrTitle"/>
          </p:nvPr>
        </p:nvSpPr>
        <p:spPr>
          <a:xfrm>
            <a:off x="601904" y="1926910"/>
            <a:ext cx="8482800" cy="26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1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9pPr>
          </a:lstStyle>
          <a:p>
            <a:endParaRPr/>
          </a:p>
        </p:txBody>
      </p:sp>
      <p:sp>
        <p:nvSpPr>
          <p:cNvPr id="771" name="Google Shape;771;p86"/>
          <p:cNvSpPr txBox="1">
            <a:spLocks noGrp="1"/>
          </p:cNvSpPr>
          <p:nvPr>
            <p:ph type="dt" idx="10"/>
          </p:nvPr>
        </p:nvSpPr>
        <p:spPr>
          <a:xfrm>
            <a:off x="601905" y="4684301"/>
            <a:ext cx="8482800" cy="2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625" tIns="51800" rIns="103625" bIns="518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2" name="Google Shape;772;p86"/>
          <p:cNvSpPr/>
          <p:nvPr/>
        </p:nvSpPr>
        <p:spPr>
          <a:xfrm>
            <a:off x="12357101" y="-58973"/>
            <a:ext cx="144900" cy="5151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3625" tIns="51800" rIns="103625" bIns="51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73" name="Google Shape;773;p86"/>
          <p:cNvGrpSpPr/>
          <p:nvPr/>
        </p:nvGrpSpPr>
        <p:grpSpPr>
          <a:xfrm>
            <a:off x="601922" y="6570382"/>
            <a:ext cx="5845750" cy="457369"/>
            <a:chOff x="420688" y="6737135"/>
            <a:chExt cx="4470253" cy="378868"/>
          </a:xfrm>
        </p:grpSpPr>
        <p:pic>
          <p:nvPicPr>
            <p:cNvPr id="774" name="Google Shape;774;p8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971954" y="6813707"/>
              <a:ext cx="1129896" cy="2346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5" name="Google Shape;775;p8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359947" y="6737135"/>
              <a:ext cx="382220" cy="3788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6" name="Google Shape;776;p8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20688" y="6776830"/>
              <a:ext cx="1274066" cy="3084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7" name="Google Shape;777;p8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012505" y="6792937"/>
              <a:ext cx="878436" cy="29235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778" name="Google Shape;778;p86"/>
            <p:cNvCxnSpPr/>
            <p:nvPr/>
          </p:nvCxnSpPr>
          <p:spPr>
            <a:xfrm>
              <a:off x="3239842" y="6812168"/>
              <a:ext cx="0" cy="277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79" name="Google Shape;779;p86"/>
            <p:cNvCxnSpPr/>
            <p:nvPr/>
          </p:nvCxnSpPr>
          <p:spPr>
            <a:xfrm>
              <a:off x="1838368" y="6812168"/>
              <a:ext cx="0" cy="277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80" name="Google Shape;780;p86"/>
            <p:cNvCxnSpPr/>
            <p:nvPr/>
          </p:nvCxnSpPr>
          <p:spPr>
            <a:xfrm>
              <a:off x="3878528" y="6816250"/>
              <a:ext cx="0" cy="277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781" name="Google Shape;781;p8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992374" y="5306916"/>
            <a:ext cx="2598820" cy="9217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2" name="Google Shape;782;p86"/>
          <p:cNvGrpSpPr/>
          <p:nvPr/>
        </p:nvGrpSpPr>
        <p:grpSpPr>
          <a:xfrm>
            <a:off x="2" y="6443172"/>
            <a:ext cx="12501998" cy="955960"/>
            <a:chOff x="2" y="6366970"/>
            <a:chExt cx="12501998" cy="955960"/>
          </a:xfrm>
        </p:grpSpPr>
        <p:sp>
          <p:nvSpPr>
            <p:cNvPr id="783" name="Google Shape;783;p86"/>
            <p:cNvSpPr/>
            <p:nvPr/>
          </p:nvSpPr>
          <p:spPr>
            <a:xfrm>
              <a:off x="12357100" y="6366970"/>
              <a:ext cx="144900" cy="872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03625" tIns="51800" rIns="103625" bIns="51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Arial"/>
                <a:buNone/>
              </a:pPr>
              <a:endPara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86"/>
            <p:cNvSpPr/>
            <p:nvPr/>
          </p:nvSpPr>
          <p:spPr>
            <a:xfrm rot="-5400000">
              <a:off x="9854483" y="4674781"/>
              <a:ext cx="143400" cy="5151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03625" tIns="51800" rIns="103625" bIns="51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Arial"/>
                <a:buNone/>
              </a:pPr>
              <a:endPara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86"/>
            <p:cNvSpPr/>
            <p:nvPr/>
          </p:nvSpPr>
          <p:spPr>
            <a:xfrm rot="-5400000">
              <a:off x="4771146" y="4674030"/>
              <a:ext cx="144900" cy="5151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03625" tIns="51800" rIns="103625" bIns="51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Arial"/>
                <a:buNone/>
              </a:pPr>
              <a:endPara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86"/>
            <p:cNvSpPr/>
            <p:nvPr/>
          </p:nvSpPr>
          <p:spPr>
            <a:xfrm rot="-5400000">
              <a:off x="2480252" y="4697780"/>
              <a:ext cx="144900" cy="5105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03625" tIns="51800" rIns="103625" bIns="51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Arial"/>
                <a:buNone/>
              </a:pPr>
              <a:endPara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Long Heading Secondary">
  <p:cSld name="Title Slide Long Heading Secondary">
    <p:bg>
      <p:bgPr>
        <a:solidFill>
          <a:schemeClr val="lt2"/>
        </a:solidFill>
        <a:effectLst/>
      </p:bgPr>
    </p:bg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87"/>
          <p:cNvSpPr txBox="1">
            <a:spLocks noGrp="1"/>
          </p:cNvSpPr>
          <p:nvPr>
            <p:ph type="ctrTitle"/>
          </p:nvPr>
        </p:nvSpPr>
        <p:spPr>
          <a:xfrm>
            <a:off x="601904" y="1926910"/>
            <a:ext cx="8482800" cy="26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1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9pPr>
          </a:lstStyle>
          <a:p>
            <a:endParaRPr/>
          </a:p>
        </p:txBody>
      </p:sp>
      <p:sp>
        <p:nvSpPr>
          <p:cNvPr id="789" name="Google Shape;789;p87"/>
          <p:cNvSpPr txBox="1">
            <a:spLocks noGrp="1"/>
          </p:cNvSpPr>
          <p:nvPr>
            <p:ph type="dt" idx="10"/>
          </p:nvPr>
        </p:nvSpPr>
        <p:spPr>
          <a:xfrm>
            <a:off x="601905" y="4684301"/>
            <a:ext cx="8482800" cy="2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625" tIns="51800" rIns="103625" bIns="518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790" name="Google Shape;790;p87"/>
          <p:cNvGrpSpPr/>
          <p:nvPr/>
        </p:nvGrpSpPr>
        <p:grpSpPr>
          <a:xfrm>
            <a:off x="601912" y="6552469"/>
            <a:ext cx="5845627" cy="494082"/>
            <a:chOff x="475200" y="6612867"/>
            <a:chExt cx="4482499" cy="378868"/>
          </a:xfrm>
        </p:grpSpPr>
        <p:pic>
          <p:nvPicPr>
            <p:cNvPr id="791" name="Google Shape;791;p87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026466" y="6689439"/>
              <a:ext cx="1129896" cy="2346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2" name="Google Shape;792;p8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426705" y="6612867"/>
              <a:ext cx="382220" cy="3788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3" name="Google Shape;793;p8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75200" y="6652562"/>
              <a:ext cx="1274066" cy="3084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4" name="Google Shape;794;p8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079263" y="6668669"/>
              <a:ext cx="878436" cy="26822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795" name="Google Shape;795;p87"/>
            <p:cNvCxnSpPr/>
            <p:nvPr/>
          </p:nvCxnSpPr>
          <p:spPr>
            <a:xfrm>
              <a:off x="3306600" y="6687900"/>
              <a:ext cx="0" cy="2772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96" name="Google Shape;796;p87"/>
            <p:cNvCxnSpPr/>
            <p:nvPr/>
          </p:nvCxnSpPr>
          <p:spPr>
            <a:xfrm>
              <a:off x="1892880" y="6687900"/>
              <a:ext cx="0" cy="2772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97" name="Google Shape;797;p87"/>
            <p:cNvCxnSpPr/>
            <p:nvPr/>
          </p:nvCxnSpPr>
          <p:spPr>
            <a:xfrm>
              <a:off x="3960000" y="6687900"/>
              <a:ext cx="0" cy="2772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798" name="Google Shape;798;p8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41561" y="5417222"/>
            <a:ext cx="2324507" cy="693756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Google Shape;799;p87"/>
          <p:cNvSpPr/>
          <p:nvPr/>
        </p:nvSpPr>
        <p:spPr>
          <a:xfrm>
            <a:off x="12357101" y="0"/>
            <a:ext cx="144900" cy="5092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03625" tIns="51800" rIns="103625" bIns="51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00" name="Google Shape;800;p87"/>
          <p:cNvGrpSpPr/>
          <p:nvPr/>
        </p:nvGrpSpPr>
        <p:grpSpPr>
          <a:xfrm>
            <a:off x="2" y="6443172"/>
            <a:ext cx="12501998" cy="955960"/>
            <a:chOff x="2" y="6366970"/>
            <a:chExt cx="12501998" cy="955960"/>
          </a:xfrm>
        </p:grpSpPr>
        <p:sp>
          <p:nvSpPr>
            <p:cNvPr id="801" name="Google Shape;801;p87"/>
            <p:cNvSpPr/>
            <p:nvPr/>
          </p:nvSpPr>
          <p:spPr>
            <a:xfrm>
              <a:off x="12357100" y="6366970"/>
              <a:ext cx="144900" cy="872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03625" tIns="51800" rIns="103625" bIns="51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Arial"/>
                <a:buNone/>
              </a:pPr>
              <a:endPara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87"/>
            <p:cNvSpPr/>
            <p:nvPr/>
          </p:nvSpPr>
          <p:spPr>
            <a:xfrm rot="-5400000">
              <a:off x="9854483" y="4674781"/>
              <a:ext cx="143400" cy="5151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03625" tIns="51800" rIns="103625" bIns="51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Arial"/>
                <a:buNone/>
              </a:pPr>
              <a:endPara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87"/>
            <p:cNvSpPr/>
            <p:nvPr/>
          </p:nvSpPr>
          <p:spPr>
            <a:xfrm rot="-5400000">
              <a:off x="4771146" y="4674030"/>
              <a:ext cx="144900" cy="5151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03625" tIns="51800" rIns="103625" bIns="51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Arial"/>
                <a:buNone/>
              </a:pPr>
              <a:endPara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87"/>
            <p:cNvSpPr/>
            <p:nvPr/>
          </p:nvSpPr>
          <p:spPr>
            <a:xfrm rot="-5400000">
              <a:off x="2480252" y="4697780"/>
              <a:ext cx="144900" cy="5105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03625" tIns="51800" rIns="103625" bIns="51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Arial"/>
                <a:buNone/>
              </a:pPr>
              <a:endPara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88"/>
          <p:cNvSpPr txBox="1">
            <a:spLocks noGrp="1"/>
          </p:cNvSpPr>
          <p:nvPr>
            <p:ph type="title"/>
          </p:nvPr>
        </p:nvSpPr>
        <p:spPr>
          <a:xfrm>
            <a:off x="601903" y="408413"/>
            <a:ext cx="12563099" cy="7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1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9pPr>
          </a:lstStyle>
          <a:p>
            <a:endParaRPr/>
          </a:p>
        </p:txBody>
      </p:sp>
      <p:sp>
        <p:nvSpPr>
          <p:cNvPr id="807" name="Google Shape;807;p88"/>
          <p:cNvSpPr txBox="1">
            <a:spLocks noGrp="1"/>
          </p:cNvSpPr>
          <p:nvPr>
            <p:ph type="body" idx="1"/>
          </p:nvPr>
        </p:nvSpPr>
        <p:spPr>
          <a:xfrm>
            <a:off x="601903" y="2067794"/>
            <a:ext cx="12563099" cy="49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31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Char char="‒"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1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Char char="▪"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1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Char char="▪"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8" name="Google Shape;808;p88"/>
          <p:cNvSpPr txBox="1">
            <a:spLocks noGrp="1"/>
          </p:cNvSpPr>
          <p:nvPr>
            <p:ph type="sldNum" idx="12"/>
          </p:nvPr>
        </p:nvSpPr>
        <p:spPr>
          <a:xfrm>
            <a:off x="12364722" y="7410772"/>
            <a:ext cx="800400" cy="2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Content White">
  <p:cSld name="Large Content White"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89"/>
          <p:cNvSpPr txBox="1">
            <a:spLocks noGrp="1"/>
          </p:cNvSpPr>
          <p:nvPr>
            <p:ph type="sldNum" idx="12"/>
          </p:nvPr>
        </p:nvSpPr>
        <p:spPr>
          <a:xfrm>
            <a:off x="12364722" y="7410772"/>
            <a:ext cx="800400" cy="2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1" name="Google Shape;811;p89"/>
          <p:cNvSpPr txBox="1">
            <a:spLocks noGrp="1"/>
          </p:cNvSpPr>
          <p:nvPr>
            <p:ph type="title"/>
          </p:nvPr>
        </p:nvSpPr>
        <p:spPr>
          <a:xfrm>
            <a:off x="601903" y="407992"/>
            <a:ext cx="12563099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1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9pPr>
          </a:lstStyle>
          <a:p>
            <a:endParaRPr/>
          </a:p>
        </p:txBody>
      </p:sp>
      <p:sp>
        <p:nvSpPr>
          <p:cNvPr id="812" name="Google Shape;812;p89"/>
          <p:cNvSpPr txBox="1">
            <a:spLocks noGrp="1"/>
          </p:cNvSpPr>
          <p:nvPr>
            <p:ph type="body" idx="1"/>
          </p:nvPr>
        </p:nvSpPr>
        <p:spPr>
          <a:xfrm>
            <a:off x="601903" y="2057402"/>
            <a:ext cx="12563099" cy="49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953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Arial"/>
              <a:buChar char="•"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953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alibri"/>
              <a:buChar char="‒"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20700" algn="l">
              <a:lnSpc>
                <a:spcPct val="114275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Noto Sans Symbols"/>
              <a:buChar char="▪"/>
              <a:defRPr sz="4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20700" algn="l">
              <a:lnSpc>
                <a:spcPct val="114275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Noto Sans Symbols"/>
              <a:buChar char="▪"/>
              <a:defRPr sz="4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mall Content Blue">
  <p:cSld name="Small Content Blue">
    <p:bg>
      <p:bgPr>
        <a:solidFill>
          <a:schemeClr val="dk2"/>
        </a:solidFill>
        <a:effectLst/>
      </p:bgPr>
    </p:bg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90"/>
          <p:cNvSpPr txBox="1">
            <a:spLocks noGrp="1"/>
          </p:cNvSpPr>
          <p:nvPr>
            <p:ph type="body" idx="1"/>
          </p:nvPr>
        </p:nvSpPr>
        <p:spPr>
          <a:xfrm>
            <a:off x="601903" y="2036619"/>
            <a:ext cx="12563099" cy="51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8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libri"/>
              <a:buChar char="‒"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83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5" name="Google Shape;815;p90"/>
          <p:cNvSpPr txBox="1">
            <a:spLocks noGrp="1"/>
          </p:cNvSpPr>
          <p:nvPr>
            <p:ph type="sldNum" idx="12"/>
          </p:nvPr>
        </p:nvSpPr>
        <p:spPr>
          <a:xfrm>
            <a:off x="12364722" y="7410772"/>
            <a:ext cx="800400" cy="2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6" name="Google Shape;816;p90"/>
          <p:cNvSpPr txBox="1">
            <a:spLocks noGrp="1"/>
          </p:cNvSpPr>
          <p:nvPr>
            <p:ph type="title"/>
          </p:nvPr>
        </p:nvSpPr>
        <p:spPr>
          <a:xfrm>
            <a:off x="601903" y="408413"/>
            <a:ext cx="12563099" cy="7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1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9pPr>
          </a:lstStyle>
          <a:p>
            <a:endParaRPr/>
          </a:p>
        </p:txBody>
      </p:sp>
      <p:pic>
        <p:nvPicPr>
          <p:cNvPr id="817" name="Google Shape;817;p9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2513" y="7375146"/>
            <a:ext cx="807464" cy="286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Breaker White">
  <p:cSld name="Page Breaker White">
    <p:bg>
      <p:bgPr>
        <a:solidFill>
          <a:schemeClr val="lt1"/>
        </a:solidFill>
        <a:effectLst/>
      </p:bgPr>
    </p:bg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91"/>
          <p:cNvSpPr/>
          <p:nvPr/>
        </p:nvSpPr>
        <p:spPr>
          <a:xfrm>
            <a:off x="2012800" y="729302"/>
            <a:ext cx="11804700" cy="122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03625" tIns="51800" rIns="103625" bIns="51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91"/>
          <p:cNvSpPr/>
          <p:nvPr/>
        </p:nvSpPr>
        <p:spPr>
          <a:xfrm>
            <a:off x="2012800" y="729302"/>
            <a:ext cx="163200" cy="7058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03625" tIns="51800" rIns="103625" bIns="51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p91"/>
          <p:cNvSpPr txBox="1">
            <a:spLocks noGrp="1"/>
          </p:cNvSpPr>
          <p:nvPr>
            <p:ph type="sldNum" idx="12"/>
          </p:nvPr>
        </p:nvSpPr>
        <p:spPr>
          <a:xfrm>
            <a:off x="12364722" y="7410772"/>
            <a:ext cx="800400" cy="2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22" name="Google Shape;822;p91"/>
          <p:cNvSpPr txBox="1">
            <a:spLocks noGrp="1"/>
          </p:cNvSpPr>
          <p:nvPr>
            <p:ph type="body" idx="1"/>
          </p:nvPr>
        </p:nvSpPr>
        <p:spPr>
          <a:xfrm>
            <a:off x="2564631" y="2517778"/>
            <a:ext cx="10600800" cy="36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1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31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  <a:defRPr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Char char="‒"/>
              <a:defRPr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1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Char char="▪"/>
              <a:defRPr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1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Char char="▪"/>
              <a:defRPr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Page Breaker Secondary">
  <p:cSld name="1_Page Breaker Secondary">
    <p:bg>
      <p:bgPr>
        <a:solidFill>
          <a:schemeClr val="accent2"/>
        </a:solidFill>
        <a:effectLst/>
      </p:bgPr>
    </p:bg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92"/>
          <p:cNvSpPr/>
          <p:nvPr/>
        </p:nvSpPr>
        <p:spPr>
          <a:xfrm>
            <a:off x="2012800" y="734400"/>
            <a:ext cx="11804700" cy="193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3625" tIns="51800" rIns="103625" bIns="51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92"/>
          <p:cNvSpPr/>
          <p:nvPr/>
        </p:nvSpPr>
        <p:spPr>
          <a:xfrm>
            <a:off x="2012800" y="734400"/>
            <a:ext cx="163200" cy="620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3625" tIns="51800" rIns="103625" bIns="51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92"/>
          <p:cNvSpPr txBox="1">
            <a:spLocks noGrp="1"/>
          </p:cNvSpPr>
          <p:nvPr>
            <p:ph type="sldNum" idx="12"/>
          </p:nvPr>
        </p:nvSpPr>
        <p:spPr>
          <a:xfrm>
            <a:off x="12364722" y="7410772"/>
            <a:ext cx="800400" cy="2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649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649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649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649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649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649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649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649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649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27" name="Google Shape;827;p92"/>
          <p:cNvSpPr txBox="1">
            <a:spLocks noGrp="1"/>
          </p:cNvSpPr>
          <p:nvPr>
            <p:ph type="body" idx="1"/>
          </p:nvPr>
        </p:nvSpPr>
        <p:spPr>
          <a:xfrm>
            <a:off x="2564631" y="2517778"/>
            <a:ext cx="10600800" cy="36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1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318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Char char="‒"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18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Char char="▪"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18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Char char="▪"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28" name="Google Shape;828;p9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2513" y="7375146"/>
            <a:ext cx="807464" cy="286387"/>
          </a:xfrm>
          <a:prstGeom prst="rect">
            <a:avLst/>
          </a:prstGeom>
          <a:noFill/>
          <a:ln>
            <a:noFill/>
          </a:ln>
        </p:spPr>
      </p:pic>
      <p:sp>
        <p:nvSpPr>
          <p:cNvPr id="829" name="Google Shape;829;p92"/>
          <p:cNvSpPr/>
          <p:nvPr/>
        </p:nvSpPr>
        <p:spPr>
          <a:xfrm>
            <a:off x="2094400" y="6742147"/>
            <a:ext cx="11804700" cy="193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3625" tIns="51800" rIns="103625" bIns="51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Breaker Secondary">
  <p:cSld name="Page Breaker Secondary">
    <p:bg>
      <p:bgPr>
        <a:solidFill>
          <a:schemeClr val="lt2"/>
        </a:solidFill>
        <a:effectLst/>
      </p:bgPr>
    </p:bg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93"/>
          <p:cNvSpPr/>
          <p:nvPr/>
        </p:nvSpPr>
        <p:spPr>
          <a:xfrm>
            <a:off x="2012800" y="734400"/>
            <a:ext cx="11804700" cy="122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03625" tIns="51800" rIns="103625" bIns="51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93"/>
          <p:cNvSpPr/>
          <p:nvPr/>
        </p:nvSpPr>
        <p:spPr>
          <a:xfrm>
            <a:off x="2012800" y="734400"/>
            <a:ext cx="163200" cy="6201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03625" tIns="51800" rIns="103625" bIns="51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93"/>
          <p:cNvSpPr txBox="1">
            <a:spLocks noGrp="1"/>
          </p:cNvSpPr>
          <p:nvPr>
            <p:ph type="sldNum" idx="12"/>
          </p:nvPr>
        </p:nvSpPr>
        <p:spPr>
          <a:xfrm>
            <a:off x="12364722" y="7410772"/>
            <a:ext cx="800400" cy="2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34" name="Google Shape;834;p93"/>
          <p:cNvSpPr/>
          <p:nvPr/>
        </p:nvSpPr>
        <p:spPr>
          <a:xfrm>
            <a:off x="2012800" y="6813600"/>
            <a:ext cx="11804700" cy="122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03625" tIns="51800" rIns="103625" bIns="51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93"/>
          <p:cNvSpPr txBox="1">
            <a:spLocks noGrp="1"/>
          </p:cNvSpPr>
          <p:nvPr>
            <p:ph type="body" idx="1"/>
          </p:nvPr>
        </p:nvSpPr>
        <p:spPr>
          <a:xfrm>
            <a:off x="2564631" y="2517778"/>
            <a:ext cx="10600800" cy="36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1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31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  <a:defRPr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Char char="‒"/>
              <a:defRPr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1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Char char="▪"/>
              <a:defRPr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1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Char char="▪"/>
              <a:defRPr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age Breaker Blue">
  <p:cSld name="Page Breaker Blue">
    <p:bg>
      <p:bgPr>
        <a:solidFill>
          <a:schemeClr val="dk2"/>
        </a:solidFill>
        <a:effectLst/>
      </p:bgPr>
    </p:bg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94"/>
          <p:cNvSpPr/>
          <p:nvPr/>
        </p:nvSpPr>
        <p:spPr>
          <a:xfrm>
            <a:off x="11640282" y="-1258"/>
            <a:ext cx="164400" cy="693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3625" tIns="51800" rIns="103625" bIns="51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94"/>
          <p:cNvSpPr txBox="1">
            <a:spLocks noGrp="1"/>
          </p:cNvSpPr>
          <p:nvPr>
            <p:ph type="sldNum" idx="12"/>
          </p:nvPr>
        </p:nvSpPr>
        <p:spPr>
          <a:xfrm>
            <a:off x="12364722" y="7410772"/>
            <a:ext cx="800400" cy="2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39" name="Google Shape;839;p94"/>
          <p:cNvSpPr/>
          <p:nvPr/>
        </p:nvSpPr>
        <p:spPr>
          <a:xfrm>
            <a:off x="0" y="6812342"/>
            <a:ext cx="11804700" cy="12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3625" tIns="51800" rIns="103625" bIns="51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94"/>
          <p:cNvSpPr txBox="1">
            <a:spLocks noGrp="1"/>
          </p:cNvSpPr>
          <p:nvPr>
            <p:ph type="body" idx="1"/>
          </p:nvPr>
        </p:nvSpPr>
        <p:spPr>
          <a:xfrm>
            <a:off x="601904" y="1262744"/>
            <a:ext cx="9148200" cy="53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1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31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Char char="‒"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1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Char char="▪"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1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Char char="▪"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41" name="Google Shape;841;p9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2513" y="7375146"/>
            <a:ext cx="807464" cy="286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ull Bleed Image Blue">
  <p:cSld name="Full Bleed Image Blue">
    <p:bg>
      <p:bgPr>
        <a:solidFill>
          <a:schemeClr val="dk2"/>
        </a:solidFill>
        <a:effectLst/>
      </p:bgPr>
    </p:bg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96"/>
          <p:cNvSpPr txBox="1">
            <a:spLocks noGrp="1"/>
          </p:cNvSpPr>
          <p:nvPr>
            <p:ph type="title"/>
          </p:nvPr>
        </p:nvSpPr>
        <p:spPr>
          <a:xfrm>
            <a:off x="601903" y="408413"/>
            <a:ext cx="12563099" cy="7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1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9pPr>
          </a:lstStyle>
          <a:p>
            <a:endParaRPr/>
          </a:p>
        </p:txBody>
      </p:sp>
      <p:sp>
        <p:nvSpPr>
          <p:cNvPr id="849" name="Google Shape;849;p96"/>
          <p:cNvSpPr txBox="1">
            <a:spLocks noGrp="1"/>
          </p:cNvSpPr>
          <p:nvPr>
            <p:ph type="sldNum" idx="12"/>
          </p:nvPr>
        </p:nvSpPr>
        <p:spPr>
          <a:xfrm>
            <a:off x="12364722" y="7410772"/>
            <a:ext cx="800400" cy="2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50" name="Google Shape;850;p96"/>
          <p:cNvSpPr>
            <a:spLocks noGrp="1"/>
          </p:cNvSpPr>
          <p:nvPr>
            <p:ph type="pic" idx="2"/>
          </p:nvPr>
        </p:nvSpPr>
        <p:spPr>
          <a:xfrm>
            <a:off x="0" y="2098103"/>
            <a:ext cx="13817699" cy="5040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libri"/>
              <a:buChar char="‒"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1" name="Google Shape;851;p96"/>
          <p:cNvSpPr txBox="1">
            <a:spLocks noGrp="1"/>
          </p:cNvSpPr>
          <p:nvPr>
            <p:ph type="body" idx="1"/>
          </p:nvPr>
        </p:nvSpPr>
        <p:spPr>
          <a:xfrm>
            <a:off x="601904" y="6813651"/>
            <a:ext cx="6306900" cy="1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83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libri"/>
              <a:buChar char="‒"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83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52" name="Google Shape;852;p9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2513" y="7375146"/>
            <a:ext cx="807464" cy="286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601903" y="408413"/>
            <a:ext cx="12563200" cy="713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593455" y="1698284"/>
            <a:ext cx="6147200" cy="5429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marL="914400" lvl="1" indent="-330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30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‒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2"/>
          </p:nvPr>
        </p:nvSpPr>
        <p:spPr>
          <a:xfrm>
            <a:off x="7017902" y="1698284"/>
            <a:ext cx="6147200" cy="5429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marL="914400" lvl="1" indent="-330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30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‒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DIAL Online Catalog</a:t>
            </a:r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12364722" y="7410771"/>
            <a:ext cx="800383" cy="294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body" idx="3"/>
          </p:nvPr>
        </p:nvSpPr>
        <p:spPr>
          <a:xfrm>
            <a:off x="593455" y="1028524"/>
            <a:ext cx="12512604" cy="297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 b="0"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‒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xt and Image Blue">
  <p:cSld name="Text and Image Blue"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97"/>
          <p:cNvSpPr txBox="1">
            <a:spLocks noGrp="1"/>
          </p:cNvSpPr>
          <p:nvPr>
            <p:ph type="title"/>
          </p:nvPr>
        </p:nvSpPr>
        <p:spPr>
          <a:xfrm>
            <a:off x="601903" y="408413"/>
            <a:ext cx="12563099" cy="7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1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9pPr>
          </a:lstStyle>
          <a:p>
            <a:endParaRPr/>
          </a:p>
        </p:txBody>
      </p:sp>
      <p:sp>
        <p:nvSpPr>
          <p:cNvPr id="855" name="Google Shape;855;p97"/>
          <p:cNvSpPr txBox="1">
            <a:spLocks noGrp="1"/>
          </p:cNvSpPr>
          <p:nvPr>
            <p:ph type="sldNum" idx="12"/>
          </p:nvPr>
        </p:nvSpPr>
        <p:spPr>
          <a:xfrm>
            <a:off x="12364722" y="7410772"/>
            <a:ext cx="800400" cy="2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56" name="Google Shape;856;p97"/>
          <p:cNvSpPr>
            <a:spLocks noGrp="1"/>
          </p:cNvSpPr>
          <p:nvPr>
            <p:ph type="pic" idx="2"/>
          </p:nvPr>
        </p:nvSpPr>
        <p:spPr>
          <a:xfrm>
            <a:off x="6908800" y="2085975"/>
            <a:ext cx="6908700" cy="50541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libri"/>
              <a:buChar char="‒"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7" name="Google Shape;857;p97"/>
          <p:cNvSpPr txBox="1">
            <a:spLocks noGrp="1"/>
          </p:cNvSpPr>
          <p:nvPr>
            <p:ph type="body" idx="1"/>
          </p:nvPr>
        </p:nvSpPr>
        <p:spPr>
          <a:xfrm>
            <a:off x="7180800" y="6813651"/>
            <a:ext cx="5984400" cy="1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83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libri"/>
              <a:buChar char="‒"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83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8" name="Google Shape;858;p97"/>
          <p:cNvSpPr txBox="1">
            <a:spLocks noGrp="1"/>
          </p:cNvSpPr>
          <p:nvPr>
            <p:ph type="body" idx="3"/>
          </p:nvPr>
        </p:nvSpPr>
        <p:spPr>
          <a:xfrm>
            <a:off x="0" y="2085598"/>
            <a:ext cx="6908700" cy="5054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89600" tIns="0" rIns="326400" bIns="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31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Char char="‒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1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Char char="▪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1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Char char="▪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59" name="Google Shape;859;p9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8150" y="7410768"/>
            <a:ext cx="728022" cy="2160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xt and Image Secondary">
  <p:cSld name="Text and Image Secondary"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98"/>
          <p:cNvSpPr txBox="1">
            <a:spLocks noGrp="1"/>
          </p:cNvSpPr>
          <p:nvPr>
            <p:ph type="title"/>
          </p:nvPr>
        </p:nvSpPr>
        <p:spPr>
          <a:xfrm>
            <a:off x="601903" y="408413"/>
            <a:ext cx="12563099" cy="7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1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9pPr>
          </a:lstStyle>
          <a:p>
            <a:endParaRPr/>
          </a:p>
        </p:txBody>
      </p:sp>
      <p:sp>
        <p:nvSpPr>
          <p:cNvPr id="862" name="Google Shape;862;p98"/>
          <p:cNvSpPr txBox="1">
            <a:spLocks noGrp="1"/>
          </p:cNvSpPr>
          <p:nvPr>
            <p:ph type="sldNum" idx="12"/>
          </p:nvPr>
        </p:nvSpPr>
        <p:spPr>
          <a:xfrm>
            <a:off x="12364722" y="7410772"/>
            <a:ext cx="800400" cy="2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63" name="Google Shape;863;p98"/>
          <p:cNvSpPr>
            <a:spLocks noGrp="1"/>
          </p:cNvSpPr>
          <p:nvPr>
            <p:ph type="pic" idx="2"/>
          </p:nvPr>
        </p:nvSpPr>
        <p:spPr>
          <a:xfrm>
            <a:off x="0" y="2085975"/>
            <a:ext cx="6908700" cy="50556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libri"/>
              <a:buChar char="‒"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4" name="Google Shape;864;p98"/>
          <p:cNvSpPr txBox="1">
            <a:spLocks noGrp="1"/>
          </p:cNvSpPr>
          <p:nvPr>
            <p:ph type="body" idx="1"/>
          </p:nvPr>
        </p:nvSpPr>
        <p:spPr>
          <a:xfrm>
            <a:off x="601903" y="6814346"/>
            <a:ext cx="5654400" cy="1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83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libri"/>
              <a:buChar char="‒"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83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5" name="Google Shape;865;p98"/>
          <p:cNvSpPr txBox="1">
            <a:spLocks noGrp="1"/>
          </p:cNvSpPr>
          <p:nvPr>
            <p:ph type="body" idx="3"/>
          </p:nvPr>
        </p:nvSpPr>
        <p:spPr>
          <a:xfrm>
            <a:off x="6908800" y="2085975"/>
            <a:ext cx="6908700" cy="5054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489600" tIns="0" rIns="326400" bIns="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31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Char char="‒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1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Char char="▪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1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Char char="▪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66" name="Google Shape;866;p9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8150" y="7410768"/>
            <a:ext cx="728022" cy="2160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99"/>
          <p:cNvSpPr txBox="1">
            <a:spLocks noGrp="1"/>
          </p:cNvSpPr>
          <p:nvPr>
            <p:ph type="title"/>
          </p:nvPr>
        </p:nvSpPr>
        <p:spPr>
          <a:xfrm>
            <a:off x="601903" y="408413"/>
            <a:ext cx="12563099" cy="7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1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9pPr>
          </a:lstStyle>
          <a:p>
            <a:endParaRPr/>
          </a:p>
        </p:txBody>
      </p:sp>
      <p:sp>
        <p:nvSpPr>
          <p:cNvPr id="869" name="Google Shape;869;p99"/>
          <p:cNvSpPr txBox="1">
            <a:spLocks noGrp="1"/>
          </p:cNvSpPr>
          <p:nvPr>
            <p:ph type="body" idx="1"/>
          </p:nvPr>
        </p:nvSpPr>
        <p:spPr>
          <a:xfrm>
            <a:off x="601904" y="2085978"/>
            <a:ext cx="6197700" cy="49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31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Char char="‒"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1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Char char="▪"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1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Char char="▪"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0" name="Google Shape;870;p99"/>
          <p:cNvSpPr txBox="1">
            <a:spLocks noGrp="1"/>
          </p:cNvSpPr>
          <p:nvPr>
            <p:ph type="body" idx="2"/>
          </p:nvPr>
        </p:nvSpPr>
        <p:spPr>
          <a:xfrm>
            <a:off x="7017901" y="2085978"/>
            <a:ext cx="6147300" cy="49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31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Char char="‒"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1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Char char="▪"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1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Char char="▪"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1" name="Google Shape;871;p99"/>
          <p:cNvSpPr txBox="1">
            <a:spLocks noGrp="1"/>
          </p:cNvSpPr>
          <p:nvPr>
            <p:ph type="sldNum" idx="12"/>
          </p:nvPr>
        </p:nvSpPr>
        <p:spPr>
          <a:xfrm>
            <a:off x="12364722" y="7410772"/>
            <a:ext cx="800400" cy="2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Slide Secondary 1">
  <p:cSld name="Divider Slide Secondary 1">
    <p:bg>
      <p:bgPr>
        <a:solidFill>
          <a:schemeClr val="lt1"/>
        </a:solidFill>
        <a:effectLst/>
      </p:bgPr>
    </p:bg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100"/>
          <p:cNvSpPr/>
          <p:nvPr/>
        </p:nvSpPr>
        <p:spPr>
          <a:xfrm>
            <a:off x="0" y="0"/>
            <a:ext cx="13817699" cy="7772400"/>
          </a:xfrm>
          <a:prstGeom prst="rect">
            <a:avLst/>
          </a:prstGeom>
          <a:solidFill>
            <a:schemeClr val="lt2">
              <a:alpha val="20000"/>
            </a:schemeClr>
          </a:solidFill>
          <a:ln>
            <a:noFill/>
          </a:ln>
        </p:spPr>
        <p:txBody>
          <a:bodyPr spcFirstLastPara="1" wrap="square" lIns="103625" tIns="51800" rIns="103625" bIns="51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4" name="Google Shape;874;p100"/>
          <p:cNvSpPr/>
          <p:nvPr/>
        </p:nvSpPr>
        <p:spPr>
          <a:xfrm>
            <a:off x="0" y="3886200"/>
            <a:ext cx="13817699" cy="3886200"/>
          </a:xfrm>
          <a:prstGeom prst="rect">
            <a:avLst/>
          </a:prstGeom>
          <a:solidFill>
            <a:schemeClr val="lt2">
              <a:alpha val="20000"/>
            </a:schemeClr>
          </a:solidFill>
          <a:ln>
            <a:noFill/>
          </a:ln>
        </p:spPr>
        <p:txBody>
          <a:bodyPr spcFirstLastPara="1" wrap="square" lIns="103625" tIns="51800" rIns="103625" bIns="51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100"/>
          <p:cNvSpPr txBox="1">
            <a:spLocks noGrp="1"/>
          </p:cNvSpPr>
          <p:nvPr>
            <p:ph type="sldNum" idx="12"/>
          </p:nvPr>
        </p:nvSpPr>
        <p:spPr>
          <a:xfrm>
            <a:off x="12364722" y="7410772"/>
            <a:ext cx="800400" cy="2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649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649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649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649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649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649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649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649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649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76" name="Google Shape;876;p100"/>
          <p:cNvSpPr txBox="1">
            <a:spLocks noGrp="1"/>
          </p:cNvSpPr>
          <p:nvPr>
            <p:ph type="body" idx="1"/>
          </p:nvPr>
        </p:nvSpPr>
        <p:spPr>
          <a:xfrm>
            <a:off x="2547187" y="1828802"/>
            <a:ext cx="10618500" cy="51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1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31800" algn="l">
              <a:lnSpc>
                <a:spcPct val="118732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  <a:defRPr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>
              <a:lnSpc>
                <a:spcPct val="118732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Char char="‒"/>
              <a:defRPr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1800" algn="l">
              <a:lnSpc>
                <a:spcPct val="118732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Char char="▪"/>
              <a:defRPr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1800" algn="l">
              <a:lnSpc>
                <a:spcPct val="118732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Char char="▪"/>
              <a:defRPr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77" name="Google Shape;877;p10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8150" y="7410768"/>
            <a:ext cx="728022" cy="2160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8" name="Google Shape;878;p100"/>
          <p:cNvCxnSpPr/>
          <p:nvPr/>
        </p:nvCxnSpPr>
        <p:spPr>
          <a:xfrm>
            <a:off x="1340872" y="373506"/>
            <a:ext cx="12481200" cy="600"/>
          </a:xfrm>
          <a:prstGeom prst="bentConnector3">
            <a:avLst>
              <a:gd name="adj1" fmla="val 49999"/>
            </a:avLst>
          </a:prstGeom>
          <a:noFill/>
          <a:ln w="1206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79" name="Google Shape;879;p100"/>
          <p:cNvSpPr/>
          <p:nvPr/>
        </p:nvSpPr>
        <p:spPr>
          <a:xfrm>
            <a:off x="1339540" y="373505"/>
            <a:ext cx="133500" cy="7398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03625" tIns="51800" rIns="103625" bIns="51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Divider Slide Secondary 1">
  <p:cSld name="1_Divider Slide Secondary 1">
    <p:bg>
      <p:bgPr>
        <a:solidFill>
          <a:schemeClr val="lt1"/>
        </a:solidFill>
        <a:effectLst/>
      </p:bgPr>
    </p:bg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101"/>
          <p:cNvSpPr/>
          <p:nvPr/>
        </p:nvSpPr>
        <p:spPr>
          <a:xfrm>
            <a:off x="0" y="0"/>
            <a:ext cx="13817699" cy="777240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txBody>
          <a:bodyPr spcFirstLastPara="1" wrap="square" lIns="103625" tIns="51800" rIns="103625" bIns="51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2" name="Google Shape;882;p101"/>
          <p:cNvSpPr/>
          <p:nvPr/>
        </p:nvSpPr>
        <p:spPr>
          <a:xfrm>
            <a:off x="0" y="3886200"/>
            <a:ext cx="13817699" cy="3886200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txBody>
          <a:bodyPr spcFirstLastPara="1" wrap="square" lIns="103625" tIns="51800" rIns="103625" bIns="51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" name="Google Shape;883;p101"/>
          <p:cNvSpPr txBox="1">
            <a:spLocks noGrp="1"/>
          </p:cNvSpPr>
          <p:nvPr>
            <p:ph type="sldNum" idx="12"/>
          </p:nvPr>
        </p:nvSpPr>
        <p:spPr>
          <a:xfrm>
            <a:off x="12364722" y="7410772"/>
            <a:ext cx="800400" cy="2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649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649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649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649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649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649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649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649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649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84" name="Google Shape;884;p101"/>
          <p:cNvSpPr txBox="1">
            <a:spLocks noGrp="1"/>
          </p:cNvSpPr>
          <p:nvPr>
            <p:ph type="body" idx="1"/>
          </p:nvPr>
        </p:nvSpPr>
        <p:spPr>
          <a:xfrm>
            <a:off x="2547187" y="1828802"/>
            <a:ext cx="10618500" cy="51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1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31800" algn="l">
              <a:lnSpc>
                <a:spcPct val="118732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  <a:defRPr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>
              <a:lnSpc>
                <a:spcPct val="118732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Char char="‒"/>
              <a:defRPr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1800" algn="l">
              <a:lnSpc>
                <a:spcPct val="118732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Char char="▪"/>
              <a:defRPr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1800" algn="l">
              <a:lnSpc>
                <a:spcPct val="118732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Char char="▪"/>
              <a:defRPr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85" name="Google Shape;885;p10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8150" y="7410768"/>
            <a:ext cx="728022" cy="2160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6" name="Google Shape;886;p101"/>
          <p:cNvCxnSpPr/>
          <p:nvPr/>
        </p:nvCxnSpPr>
        <p:spPr>
          <a:xfrm>
            <a:off x="1340872" y="373506"/>
            <a:ext cx="12481200" cy="600"/>
          </a:xfrm>
          <a:prstGeom prst="bentConnector3">
            <a:avLst>
              <a:gd name="adj1" fmla="val 49999"/>
            </a:avLst>
          </a:prstGeom>
          <a:noFill/>
          <a:ln w="1206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87" name="Google Shape;887;p101"/>
          <p:cNvSpPr/>
          <p:nvPr/>
        </p:nvSpPr>
        <p:spPr>
          <a:xfrm>
            <a:off x="1339540" y="373505"/>
            <a:ext cx="133500" cy="7398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03625" tIns="51800" rIns="103625" bIns="51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Secondary 3">
  <p:cSld name="Divider Slide Secondary 3">
    <p:bg>
      <p:bgPr>
        <a:solidFill>
          <a:schemeClr val="lt2"/>
        </a:solidFill>
        <a:effectLst/>
      </p:bgPr>
    </p:bg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102"/>
          <p:cNvSpPr txBox="1">
            <a:spLocks noGrp="1"/>
          </p:cNvSpPr>
          <p:nvPr>
            <p:ph type="sldNum" idx="12"/>
          </p:nvPr>
        </p:nvSpPr>
        <p:spPr>
          <a:xfrm>
            <a:off x="12364722" y="7410772"/>
            <a:ext cx="800400" cy="2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649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649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649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649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649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649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649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649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649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90" name="Google Shape;890;p102"/>
          <p:cNvSpPr txBox="1">
            <a:spLocks noGrp="1"/>
          </p:cNvSpPr>
          <p:nvPr>
            <p:ph type="body" idx="1"/>
          </p:nvPr>
        </p:nvSpPr>
        <p:spPr>
          <a:xfrm>
            <a:off x="601904" y="2085978"/>
            <a:ext cx="10618500" cy="44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1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31800" algn="l">
              <a:lnSpc>
                <a:spcPct val="118732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  <a:defRPr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>
              <a:lnSpc>
                <a:spcPct val="118732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Char char="‒"/>
              <a:defRPr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1800" algn="l">
              <a:lnSpc>
                <a:spcPct val="118732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Char char="▪"/>
              <a:defRPr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1800" algn="l">
              <a:lnSpc>
                <a:spcPct val="118732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Char char="▪"/>
              <a:defRPr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891" name="Google Shape;891;p102"/>
          <p:cNvCxnSpPr/>
          <p:nvPr/>
        </p:nvCxnSpPr>
        <p:spPr>
          <a:xfrm>
            <a:off x="0" y="7236195"/>
            <a:ext cx="12481200" cy="600"/>
          </a:xfrm>
          <a:prstGeom prst="bentConnector3">
            <a:avLst>
              <a:gd name="adj1" fmla="val 49999"/>
            </a:avLst>
          </a:prstGeom>
          <a:noFill/>
          <a:ln w="1206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92" name="Google Shape;892;p102"/>
          <p:cNvSpPr/>
          <p:nvPr/>
        </p:nvSpPr>
        <p:spPr>
          <a:xfrm>
            <a:off x="12364724" y="1"/>
            <a:ext cx="151500" cy="7292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03625" tIns="51800" rIns="103625" bIns="51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Divider Slide Secondary 3">
  <p:cSld name="1_Divider Slide Secondary 3">
    <p:bg>
      <p:bgPr>
        <a:solidFill>
          <a:schemeClr val="accent2"/>
        </a:solidFill>
        <a:effectLst/>
      </p:bgPr>
    </p:bg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p103"/>
          <p:cNvSpPr txBox="1">
            <a:spLocks noGrp="1"/>
          </p:cNvSpPr>
          <p:nvPr>
            <p:ph type="sldNum" idx="12"/>
          </p:nvPr>
        </p:nvSpPr>
        <p:spPr>
          <a:xfrm>
            <a:off x="12382881" y="7478334"/>
            <a:ext cx="800400" cy="2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649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649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649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649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649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649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649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649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649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95" name="Google Shape;895;p103"/>
          <p:cNvSpPr txBox="1">
            <a:spLocks noGrp="1"/>
          </p:cNvSpPr>
          <p:nvPr>
            <p:ph type="body" idx="1"/>
          </p:nvPr>
        </p:nvSpPr>
        <p:spPr>
          <a:xfrm>
            <a:off x="601904" y="2085978"/>
            <a:ext cx="10618500" cy="44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1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31800" algn="l">
              <a:lnSpc>
                <a:spcPct val="118732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>
              <a:lnSpc>
                <a:spcPct val="118732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Char char="‒"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1800" algn="l">
              <a:lnSpc>
                <a:spcPct val="118732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Char char="▪"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1800" algn="l">
              <a:lnSpc>
                <a:spcPct val="118732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Char char="▪"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896" name="Google Shape;896;p103"/>
          <p:cNvCxnSpPr/>
          <p:nvPr/>
        </p:nvCxnSpPr>
        <p:spPr>
          <a:xfrm>
            <a:off x="0" y="7236195"/>
            <a:ext cx="12481200" cy="600"/>
          </a:xfrm>
          <a:prstGeom prst="bentConnector3">
            <a:avLst>
              <a:gd name="adj1" fmla="val 49999"/>
            </a:avLst>
          </a:prstGeom>
          <a:noFill/>
          <a:ln w="1206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97" name="Google Shape;897;p103"/>
          <p:cNvSpPr/>
          <p:nvPr/>
        </p:nvSpPr>
        <p:spPr>
          <a:xfrm>
            <a:off x="12382882" y="1"/>
            <a:ext cx="133500" cy="729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3625" tIns="51800" rIns="103625" bIns="51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8" name="Google Shape;898;p10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2513" y="7375146"/>
            <a:ext cx="807464" cy="286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Slide Image White">
  <p:cSld name="Divider Slide Image White">
    <p:bg>
      <p:bgPr>
        <a:solidFill>
          <a:schemeClr val="dk2"/>
        </a:solidFill>
        <a:effectLst/>
      </p:bgPr>
    </p:bg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104"/>
          <p:cNvSpPr txBox="1">
            <a:spLocks noGrp="1"/>
          </p:cNvSpPr>
          <p:nvPr>
            <p:ph type="sldNum" idx="12"/>
          </p:nvPr>
        </p:nvSpPr>
        <p:spPr>
          <a:xfrm>
            <a:off x="12364722" y="7410772"/>
            <a:ext cx="800400" cy="2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649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649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649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649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649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649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649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649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649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01" name="Google Shape;901;p104"/>
          <p:cNvSpPr txBox="1">
            <a:spLocks noGrp="1"/>
          </p:cNvSpPr>
          <p:nvPr>
            <p:ph type="body" idx="1"/>
          </p:nvPr>
        </p:nvSpPr>
        <p:spPr>
          <a:xfrm>
            <a:off x="601904" y="2085975"/>
            <a:ext cx="9011100" cy="41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97898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1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31800" algn="l">
              <a:lnSpc>
                <a:spcPct val="1125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>
              <a:lnSpc>
                <a:spcPct val="1125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Char char="‒"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1800" algn="l">
              <a:lnSpc>
                <a:spcPct val="1125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Char char="▪"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1800" algn="l">
              <a:lnSpc>
                <a:spcPct val="1125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Char char="▪"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902" name="Google Shape;902;p104"/>
          <p:cNvCxnSpPr/>
          <p:nvPr/>
        </p:nvCxnSpPr>
        <p:spPr>
          <a:xfrm>
            <a:off x="0" y="7236195"/>
            <a:ext cx="12481200" cy="600"/>
          </a:xfrm>
          <a:prstGeom prst="bentConnector3">
            <a:avLst>
              <a:gd name="adj1" fmla="val 49999"/>
            </a:avLst>
          </a:prstGeom>
          <a:noFill/>
          <a:ln w="1206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03" name="Google Shape;903;p104"/>
          <p:cNvSpPr/>
          <p:nvPr/>
        </p:nvSpPr>
        <p:spPr>
          <a:xfrm>
            <a:off x="12364724" y="1"/>
            <a:ext cx="151500" cy="729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3625" tIns="51800" rIns="103625" bIns="51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4" name="Google Shape;904;p10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2513" y="7375146"/>
            <a:ext cx="807464" cy="286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105"/>
          <p:cNvSpPr txBox="1">
            <a:spLocks noGrp="1"/>
          </p:cNvSpPr>
          <p:nvPr>
            <p:ph type="title"/>
          </p:nvPr>
        </p:nvSpPr>
        <p:spPr>
          <a:xfrm>
            <a:off x="601903" y="408413"/>
            <a:ext cx="12563099" cy="7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1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9pPr>
          </a:lstStyle>
          <a:p>
            <a:endParaRPr/>
          </a:p>
        </p:txBody>
      </p:sp>
      <p:sp>
        <p:nvSpPr>
          <p:cNvPr id="907" name="Google Shape;907;p105"/>
          <p:cNvSpPr txBox="1">
            <a:spLocks noGrp="1"/>
          </p:cNvSpPr>
          <p:nvPr>
            <p:ph type="sldNum" idx="12"/>
          </p:nvPr>
        </p:nvSpPr>
        <p:spPr>
          <a:xfrm>
            <a:off x="12364722" y="7410772"/>
            <a:ext cx="800400" cy="2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649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649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649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649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649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649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649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649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649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Long Heading Blue">
  <p:cSld name="Title Slide Long Heading Blue">
    <p:bg>
      <p:bgPr>
        <a:solidFill>
          <a:schemeClr val="lt2"/>
        </a:solidFill>
        <a:effectLst/>
      </p:bgPr>
    </p:bg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106"/>
          <p:cNvSpPr txBox="1">
            <a:spLocks noGrp="1"/>
          </p:cNvSpPr>
          <p:nvPr>
            <p:ph type="ctrTitle"/>
          </p:nvPr>
        </p:nvSpPr>
        <p:spPr>
          <a:xfrm>
            <a:off x="577916" y="1591201"/>
            <a:ext cx="9767100" cy="8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25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10" name="Google Shape;910;p106"/>
          <p:cNvSpPr txBox="1">
            <a:spLocks noGrp="1"/>
          </p:cNvSpPr>
          <p:nvPr>
            <p:ph type="dt" idx="10"/>
          </p:nvPr>
        </p:nvSpPr>
        <p:spPr>
          <a:xfrm>
            <a:off x="3716898" y="7410769"/>
            <a:ext cx="3108900" cy="2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1" name="Google Shape;911;p106"/>
          <p:cNvSpPr txBox="1">
            <a:spLocks noGrp="1"/>
          </p:cNvSpPr>
          <p:nvPr>
            <p:ph type="ftr" idx="11"/>
          </p:nvPr>
        </p:nvSpPr>
        <p:spPr>
          <a:xfrm>
            <a:off x="6995863" y="7410769"/>
            <a:ext cx="5107500" cy="2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DIAL Online Catalog</a:t>
            </a:r>
            <a:endParaRPr/>
          </a:p>
        </p:txBody>
      </p:sp>
      <p:sp>
        <p:nvSpPr>
          <p:cNvPr id="912" name="Google Shape;912;p106"/>
          <p:cNvSpPr txBox="1">
            <a:spLocks noGrp="1"/>
          </p:cNvSpPr>
          <p:nvPr>
            <p:ph type="sldNum" idx="12"/>
          </p:nvPr>
        </p:nvSpPr>
        <p:spPr>
          <a:xfrm>
            <a:off x="12364722" y="7410772"/>
            <a:ext cx="800400" cy="2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13" name="Google Shape;913;p106"/>
          <p:cNvSpPr txBox="1">
            <a:spLocks noGrp="1"/>
          </p:cNvSpPr>
          <p:nvPr>
            <p:ph type="body" idx="1"/>
          </p:nvPr>
        </p:nvSpPr>
        <p:spPr>
          <a:xfrm>
            <a:off x="577917" y="2406651"/>
            <a:ext cx="9767700" cy="41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solidFill>
                  <a:schemeClr val="lt1"/>
                </a:solidFill>
              </a:defRPr>
            </a:lvl1pPr>
            <a:lvl2pPr marL="914400" lvl="1" indent="-3683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  <a:defRPr>
                <a:solidFill>
                  <a:schemeClr val="lt1"/>
                </a:solidFill>
              </a:defRPr>
            </a:lvl2pPr>
            <a:lvl3pPr marL="1371600" lvl="2" indent="-3683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Char char="‒"/>
              <a:defRPr>
                <a:solidFill>
                  <a:schemeClr val="lt1"/>
                </a:solidFill>
              </a:defRPr>
            </a:lvl3pPr>
            <a:lvl4pPr marL="1828800" lvl="3" indent="-3683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Char char="▪"/>
              <a:defRPr>
                <a:solidFill>
                  <a:schemeClr val="lt1"/>
                </a:solidFill>
              </a:defRPr>
            </a:lvl4pPr>
            <a:lvl5pPr marL="2286000" lvl="4" indent="-3683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Char char="▪"/>
              <a:defRPr>
                <a:solidFill>
                  <a:schemeClr val="lt1"/>
                </a:solidFill>
              </a:defRPr>
            </a:lvl5pPr>
            <a:lvl6pPr marL="2743200" lvl="5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pic>
        <p:nvPicPr>
          <p:cNvPr id="914" name="Google Shape;914;p10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2512" y="7375146"/>
            <a:ext cx="807464" cy="2863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5" name="Google Shape;915;p106"/>
          <p:cNvCxnSpPr/>
          <p:nvPr/>
        </p:nvCxnSpPr>
        <p:spPr>
          <a:xfrm>
            <a:off x="-10632" y="7236196"/>
            <a:ext cx="12480899" cy="600"/>
          </a:xfrm>
          <a:prstGeom prst="bentConnector3">
            <a:avLst>
              <a:gd name="adj1" fmla="val 50000"/>
            </a:avLst>
          </a:prstGeom>
          <a:noFill/>
          <a:ln w="1206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16" name="Google Shape;916;p106"/>
          <p:cNvSpPr/>
          <p:nvPr/>
        </p:nvSpPr>
        <p:spPr>
          <a:xfrm>
            <a:off x="12364722" y="1"/>
            <a:ext cx="141000" cy="72921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7"/>
              <a:buFont typeface="Arial"/>
              <a:buNone/>
            </a:pPr>
            <a:endParaRPr sz="220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Slide">
  <p:cSld name="2_Title Slid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/>
          <p:nvPr/>
        </p:nvSpPr>
        <p:spPr>
          <a:xfrm>
            <a:off x="0" y="3886200"/>
            <a:ext cx="13817599" cy="3886200"/>
          </a:xfrm>
          <a:prstGeom prst="rect">
            <a:avLst/>
          </a:prstGeom>
          <a:solidFill>
            <a:srgbClr val="207A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7"/>
              <a:buFont typeface="Arial"/>
              <a:buNone/>
            </a:pPr>
            <a:endParaRPr sz="220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" name="Google Shape;76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7456"/>
            <a:ext cx="13817600" cy="39344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" name="Google Shape;77;p11"/>
          <p:cNvGrpSpPr/>
          <p:nvPr/>
        </p:nvGrpSpPr>
        <p:grpSpPr>
          <a:xfrm>
            <a:off x="601904" y="6570712"/>
            <a:ext cx="5845559" cy="457388"/>
            <a:chOff x="420688" y="6737135"/>
            <a:chExt cx="4470253" cy="378868"/>
          </a:xfrm>
        </p:grpSpPr>
        <p:pic>
          <p:nvPicPr>
            <p:cNvPr id="78" name="Google Shape;78;p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71954" y="6813707"/>
              <a:ext cx="1129896" cy="2346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1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359947" y="6737135"/>
              <a:ext cx="382220" cy="3788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1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20688" y="6776830"/>
              <a:ext cx="1274066" cy="3084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81;p1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012505" y="6792937"/>
              <a:ext cx="878436" cy="29235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82" name="Google Shape;82;p11"/>
            <p:cNvCxnSpPr/>
            <p:nvPr/>
          </p:nvCxnSpPr>
          <p:spPr>
            <a:xfrm>
              <a:off x="3239842" y="6812168"/>
              <a:ext cx="0" cy="277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3" name="Google Shape;83;p11"/>
            <p:cNvCxnSpPr/>
            <p:nvPr/>
          </p:nvCxnSpPr>
          <p:spPr>
            <a:xfrm>
              <a:off x="1838368" y="6812168"/>
              <a:ext cx="0" cy="277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4" name="Google Shape;84;p11"/>
            <p:cNvCxnSpPr/>
            <p:nvPr/>
          </p:nvCxnSpPr>
          <p:spPr>
            <a:xfrm>
              <a:off x="3878528" y="6816250"/>
              <a:ext cx="0" cy="277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85" name="Google Shape;85;p11"/>
          <p:cNvSpPr/>
          <p:nvPr/>
        </p:nvSpPr>
        <p:spPr>
          <a:xfrm>
            <a:off x="12357100" y="-7456"/>
            <a:ext cx="144806" cy="50998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7"/>
              <a:buFont typeface="Arial"/>
              <a:buNone/>
            </a:pPr>
            <a:endParaRPr sz="220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992373" y="5306916"/>
            <a:ext cx="2598822" cy="9217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7" name="Google Shape;87;p11"/>
          <p:cNvGrpSpPr/>
          <p:nvPr/>
        </p:nvGrpSpPr>
        <p:grpSpPr>
          <a:xfrm>
            <a:off x="2" y="6443172"/>
            <a:ext cx="12501904" cy="955960"/>
            <a:chOff x="2" y="6366970"/>
            <a:chExt cx="12501904" cy="955960"/>
          </a:xfrm>
        </p:grpSpPr>
        <p:sp>
          <p:nvSpPr>
            <p:cNvPr id="88" name="Google Shape;88;p11"/>
            <p:cNvSpPr/>
            <p:nvPr/>
          </p:nvSpPr>
          <p:spPr>
            <a:xfrm>
              <a:off x="12357100" y="6366970"/>
              <a:ext cx="144806" cy="87203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7"/>
                <a:buFont typeface="Arial"/>
                <a:buNone/>
              </a:pPr>
              <a:endParaRPr sz="22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1"/>
            <p:cNvSpPr/>
            <p:nvPr/>
          </p:nvSpPr>
          <p:spPr>
            <a:xfrm rot="-5400000">
              <a:off x="9854508" y="4674733"/>
              <a:ext cx="143423" cy="515137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7"/>
                <a:buFont typeface="Arial"/>
                <a:buNone/>
              </a:pPr>
              <a:endParaRPr sz="22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1"/>
            <p:cNvSpPr/>
            <p:nvPr/>
          </p:nvSpPr>
          <p:spPr>
            <a:xfrm rot="-5400000">
              <a:off x="4771229" y="4674041"/>
              <a:ext cx="144806" cy="515137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7"/>
                <a:buFont typeface="Arial"/>
                <a:buNone/>
              </a:pPr>
              <a:endParaRPr sz="22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1"/>
            <p:cNvSpPr/>
            <p:nvPr/>
          </p:nvSpPr>
          <p:spPr>
            <a:xfrm rot="-5400000">
              <a:off x="2480265" y="4697861"/>
              <a:ext cx="144806" cy="510533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7"/>
                <a:buFont typeface="Arial"/>
                <a:buNone/>
              </a:pPr>
              <a:endParaRPr sz="22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2" name="Google Shape;92;p11"/>
          <p:cNvSpPr txBox="1">
            <a:spLocks noGrp="1"/>
          </p:cNvSpPr>
          <p:nvPr>
            <p:ph type="ctrTitle"/>
          </p:nvPr>
        </p:nvSpPr>
        <p:spPr>
          <a:xfrm>
            <a:off x="577916" y="4120801"/>
            <a:ext cx="9265016" cy="9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body" idx="1"/>
          </p:nvPr>
        </p:nvSpPr>
        <p:spPr>
          <a:xfrm>
            <a:off x="577915" y="5062538"/>
            <a:ext cx="9264073" cy="690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1">
                <a:solidFill>
                  <a:schemeClr val="lt1"/>
                </a:solidFill>
              </a:defRPr>
            </a:lvl2pPr>
            <a:lvl3pPr marL="1371600" lvl="2" indent="-3683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Char char="‒"/>
              <a:defRPr b="1">
                <a:solidFill>
                  <a:schemeClr val="lt1"/>
                </a:solidFill>
              </a:defRPr>
            </a:lvl3pPr>
            <a:lvl4pPr marL="1828800" lvl="3" indent="-3683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Char char="▪"/>
              <a:defRPr>
                <a:solidFill>
                  <a:schemeClr val="lt1"/>
                </a:solidFill>
              </a:defRPr>
            </a:lvl4pPr>
            <a:lvl5pPr marL="2286000" lvl="4" indent="-3683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Char char="▪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11"/>
          <p:cNvSpPr txBox="1">
            <a:spLocks noGrp="1"/>
          </p:cNvSpPr>
          <p:nvPr>
            <p:ph type="body" idx="2"/>
          </p:nvPr>
        </p:nvSpPr>
        <p:spPr>
          <a:xfrm>
            <a:off x="577915" y="5767682"/>
            <a:ext cx="9264650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‒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able of Contents">
  <p:cSld name="1_Table of Contents"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p107"/>
          <p:cNvSpPr txBox="1">
            <a:spLocks noGrp="1"/>
          </p:cNvSpPr>
          <p:nvPr>
            <p:ph type="body" idx="1"/>
          </p:nvPr>
        </p:nvSpPr>
        <p:spPr>
          <a:xfrm>
            <a:off x="577917" y="1708881"/>
            <a:ext cx="12587101" cy="54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1600"/>
            </a:lvl1pPr>
            <a:lvl2pPr marL="914400" lvl="1" indent="-3683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200"/>
              <a:buChar char="•"/>
              <a:defRPr sz="1600"/>
            </a:lvl2pPr>
            <a:lvl3pPr marL="1371600" lvl="2" indent="-3683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200"/>
              <a:buChar char="‒"/>
              <a:defRPr sz="1600"/>
            </a:lvl3pPr>
            <a:lvl4pPr marL="1828800" lvl="3" indent="-3683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200"/>
              <a:buChar char="▪"/>
              <a:defRPr sz="1600"/>
            </a:lvl4pPr>
            <a:lvl5pPr marL="2286000" lvl="4" indent="-3683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200"/>
              <a:buChar char="▪"/>
              <a:defRPr sz="1600"/>
            </a:lvl5pPr>
            <a:lvl6pPr marL="2743200" lvl="5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919" name="Google Shape;919;p107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0" name="Google Shape;920;p107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DIAL Online Catalog</a:t>
            </a:r>
            <a:endParaRPr/>
          </a:p>
        </p:txBody>
      </p:sp>
      <p:sp>
        <p:nvSpPr>
          <p:cNvPr id="921" name="Google Shape;921;p107"/>
          <p:cNvSpPr txBox="1">
            <a:spLocks noGrp="1"/>
          </p:cNvSpPr>
          <p:nvPr>
            <p:ph type="sldNum" idx="12"/>
          </p:nvPr>
        </p:nvSpPr>
        <p:spPr>
          <a:xfrm>
            <a:off x="12364722" y="7410772"/>
            <a:ext cx="800400" cy="2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2" name="Google Shape;922;p107"/>
          <p:cNvSpPr txBox="1">
            <a:spLocks noGrp="1"/>
          </p:cNvSpPr>
          <p:nvPr>
            <p:ph type="title"/>
          </p:nvPr>
        </p:nvSpPr>
        <p:spPr>
          <a:xfrm>
            <a:off x="577917" y="357189"/>
            <a:ext cx="12587101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2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23" name="Google Shape;923;p107"/>
          <p:cNvSpPr txBox="1">
            <a:spLocks noGrp="1"/>
          </p:cNvSpPr>
          <p:nvPr>
            <p:ph type="body" idx="2"/>
          </p:nvPr>
        </p:nvSpPr>
        <p:spPr>
          <a:xfrm>
            <a:off x="577917" y="1002748"/>
            <a:ext cx="12587101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b="0"/>
            </a:lvl1pPr>
            <a:lvl2pPr marL="914400" lvl="1" indent="-3683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200"/>
              <a:buChar char="•"/>
              <a:defRPr/>
            </a:lvl2pPr>
            <a:lvl3pPr marL="1371600" lvl="2" indent="-3683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200"/>
              <a:buChar char="‒"/>
              <a:defRPr/>
            </a:lvl3pPr>
            <a:lvl4pPr marL="1828800" lvl="3" indent="-3683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200"/>
              <a:buChar char="▪"/>
              <a:defRPr/>
            </a:lvl4pPr>
            <a:lvl5pPr marL="2286000" lvl="4" indent="-3683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200"/>
              <a:buChar char="▪"/>
              <a:defRPr/>
            </a:lvl5pPr>
            <a:lvl6pPr marL="2743200" lvl="5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 Layout 1"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109"/>
          <p:cNvSpPr txBox="1">
            <a:spLocks noGrp="1"/>
          </p:cNvSpPr>
          <p:nvPr>
            <p:ph type="title"/>
          </p:nvPr>
        </p:nvSpPr>
        <p:spPr>
          <a:xfrm>
            <a:off x="577916" y="360000"/>
            <a:ext cx="12587101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6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5" name="Google Shape;935;p109"/>
          <p:cNvSpPr/>
          <p:nvPr/>
        </p:nvSpPr>
        <p:spPr>
          <a:xfrm>
            <a:off x="507308" y="1223263"/>
            <a:ext cx="12738901" cy="31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3600" tIns="103600" rIns="103600" bIns="103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87"/>
              <a:buFont typeface="Arial"/>
              <a:buNone/>
            </a:pPr>
            <a:endParaRPr sz="158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03123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1_Custom Layout 1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"/>
          <p:cNvSpPr/>
          <p:nvPr/>
        </p:nvSpPr>
        <p:spPr>
          <a:xfrm>
            <a:off x="527397" y="1324328"/>
            <a:ext cx="12704101" cy="152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03600" tIns="103600" rIns="103600" bIns="103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73"/>
              <a:buFont typeface="Arial"/>
              <a:buNone/>
            </a:pPr>
            <a:endParaRPr sz="2273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3522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Long Heading White">
  <p:cSld name="Title Slide Long Heading Whit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 txBox="1">
            <a:spLocks noGrp="1"/>
          </p:cNvSpPr>
          <p:nvPr>
            <p:ph type="ctrTitle"/>
          </p:nvPr>
        </p:nvSpPr>
        <p:spPr>
          <a:xfrm>
            <a:off x="601904" y="1926910"/>
            <a:ext cx="8482898" cy="262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dt" idx="10"/>
          </p:nvPr>
        </p:nvSpPr>
        <p:spPr>
          <a:xfrm>
            <a:off x="601904" y="4684301"/>
            <a:ext cx="8482897" cy="294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98" name="Google Shape;98;p12"/>
          <p:cNvGrpSpPr/>
          <p:nvPr/>
        </p:nvGrpSpPr>
        <p:grpSpPr>
          <a:xfrm>
            <a:off x="601904" y="6566125"/>
            <a:ext cx="5845559" cy="494076"/>
            <a:chOff x="2354800" y="6612866"/>
            <a:chExt cx="4482499" cy="378868"/>
          </a:xfrm>
        </p:grpSpPr>
        <p:pic>
          <p:nvPicPr>
            <p:cNvPr id="99" name="Google Shape;99;p1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906066" y="6689439"/>
              <a:ext cx="1129896" cy="2346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p1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306303" y="6612866"/>
              <a:ext cx="382220" cy="3788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" name="Google Shape;101;p1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354800" y="6652562"/>
              <a:ext cx="1274066" cy="3084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1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958863" y="6668669"/>
              <a:ext cx="878436" cy="26822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3" name="Google Shape;103;p12"/>
            <p:cNvCxnSpPr/>
            <p:nvPr/>
          </p:nvCxnSpPr>
          <p:spPr>
            <a:xfrm>
              <a:off x="5186200" y="6687900"/>
              <a:ext cx="0" cy="2772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4" name="Google Shape;104;p12"/>
            <p:cNvCxnSpPr/>
            <p:nvPr/>
          </p:nvCxnSpPr>
          <p:spPr>
            <a:xfrm>
              <a:off x="3772480" y="6687900"/>
              <a:ext cx="0" cy="2772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5" name="Google Shape;105;p12"/>
            <p:cNvCxnSpPr/>
            <p:nvPr/>
          </p:nvCxnSpPr>
          <p:spPr>
            <a:xfrm>
              <a:off x="5839600" y="6687900"/>
              <a:ext cx="0" cy="2772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106" name="Google Shape;106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41561" y="5417222"/>
            <a:ext cx="2324508" cy="693756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2"/>
          <p:cNvSpPr/>
          <p:nvPr/>
        </p:nvSpPr>
        <p:spPr>
          <a:xfrm>
            <a:off x="12357100" y="0"/>
            <a:ext cx="144806" cy="509239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7"/>
              <a:buFont typeface="Arial"/>
              <a:buNone/>
            </a:pPr>
            <a:endParaRPr sz="220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8" name="Google Shape;108;p12"/>
          <p:cNvGrpSpPr/>
          <p:nvPr/>
        </p:nvGrpSpPr>
        <p:grpSpPr>
          <a:xfrm>
            <a:off x="2" y="6443172"/>
            <a:ext cx="12501904" cy="955960"/>
            <a:chOff x="2" y="6366970"/>
            <a:chExt cx="12501904" cy="955960"/>
          </a:xfrm>
        </p:grpSpPr>
        <p:sp>
          <p:nvSpPr>
            <p:cNvPr id="109" name="Google Shape;109;p12"/>
            <p:cNvSpPr/>
            <p:nvPr/>
          </p:nvSpPr>
          <p:spPr>
            <a:xfrm>
              <a:off x="12357100" y="6366970"/>
              <a:ext cx="144806" cy="87203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7"/>
                <a:buFont typeface="Arial"/>
                <a:buNone/>
              </a:pPr>
              <a:endParaRPr sz="22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2"/>
            <p:cNvSpPr/>
            <p:nvPr/>
          </p:nvSpPr>
          <p:spPr>
            <a:xfrm rot="-5400000">
              <a:off x="9854508" y="4674733"/>
              <a:ext cx="143423" cy="5151373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7"/>
                <a:buFont typeface="Arial"/>
                <a:buNone/>
              </a:pPr>
              <a:endParaRPr sz="22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2"/>
            <p:cNvSpPr/>
            <p:nvPr/>
          </p:nvSpPr>
          <p:spPr>
            <a:xfrm rot="-5400000">
              <a:off x="4771229" y="4674041"/>
              <a:ext cx="144806" cy="5151373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7"/>
                <a:buFont typeface="Arial"/>
                <a:buNone/>
              </a:pPr>
              <a:endParaRPr sz="22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2"/>
            <p:cNvSpPr/>
            <p:nvPr/>
          </p:nvSpPr>
          <p:spPr>
            <a:xfrm rot="-5400000">
              <a:off x="2480265" y="4697861"/>
              <a:ext cx="144806" cy="5105332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7"/>
                <a:buFont typeface="Arial"/>
                <a:buNone/>
              </a:pPr>
              <a:endParaRPr sz="22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 Long Heading Secondary">
  <p:cSld name="1_Title Slide Long Heading Secondary">
    <p:bg>
      <p:bgPr>
        <a:solidFill>
          <a:schemeClr val="accent2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3"/>
          <p:cNvSpPr txBox="1">
            <a:spLocks noGrp="1"/>
          </p:cNvSpPr>
          <p:nvPr>
            <p:ph type="ctrTitle"/>
          </p:nvPr>
        </p:nvSpPr>
        <p:spPr>
          <a:xfrm>
            <a:off x="601904" y="1926910"/>
            <a:ext cx="8482898" cy="262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dt" idx="10"/>
          </p:nvPr>
        </p:nvSpPr>
        <p:spPr>
          <a:xfrm>
            <a:off x="601904" y="4684301"/>
            <a:ext cx="8482897" cy="294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Google Shape;116;p13"/>
          <p:cNvSpPr/>
          <p:nvPr/>
        </p:nvSpPr>
        <p:spPr>
          <a:xfrm>
            <a:off x="12357100" y="-58975"/>
            <a:ext cx="144806" cy="51513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7"/>
              <a:buFont typeface="Arial"/>
              <a:buNone/>
            </a:pPr>
            <a:endParaRPr sz="220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7" name="Google Shape;117;p13"/>
          <p:cNvGrpSpPr/>
          <p:nvPr/>
        </p:nvGrpSpPr>
        <p:grpSpPr>
          <a:xfrm>
            <a:off x="601904" y="6570712"/>
            <a:ext cx="5845559" cy="457388"/>
            <a:chOff x="420688" y="6737135"/>
            <a:chExt cx="4470253" cy="378868"/>
          </a:xfrm>
        </p:grpSpPr>
        <p:pic>
          <p:nvPicPr>
            <p:cNvPr id="118" name="Google Shape;118;p1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971954" y="6813707"/>
              <a:ext cx="1129896" cy="2346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Google Shape;119;p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359947" y="6737135"/>
              <a:ext cx="382220" cy="3788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20688" y="6776830"/>
              <a:ext cx="1274066" cy="3084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012505" y="6792937"/>
              <a:ext cx="878436" cy="29235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22" name="Google Shape;122;p13"/>
            <p:cNvCxnSpPr/>
            <p:nvPr/>
          </p:nvCxnSpPr>
          <p:spPr>
            <a:xfrm>
              <a:off x="3239842" y="6812168"/>
              <a:ext cx="0" cy="277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3" name="Google Shape;123;p13"/>
            <p:cNvCxnSpPr/>
            <p:nvPr/>
          </p:nvCxnSpPr>
          <p:spPr>
            <a:xfrm>
              <a:off x="1838368" y="6812168"/>
              <a:ext cx="0" cy="277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4" name="Google Shape;124;p13"/>
            <p:cNvCxnSpPr/>
            <p:nvPr/>
          </p:nvCxnSpPr>
          <p:spPr>
            <a:xfrm>
              <a:off x="3878528" y="6816250"/>
              <a:ext cx="0" cy="277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125" name="Google Shape;125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992373" y="5306916"/>
            <a:ext cx="2598822" cy="9217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6" name="Google Shape;126;p13"/>
          <p:cNvGrpSpPr/>
          <p:nvPr/>
        </p:nvGrpSpPr>
        <p:grpSpPr>
          <a:xfrm>
            <a:off x="2" y="6443172"/>
            <a:ext cx="12501904" cy="955960"/>
            <a:chOff x="2" y="6366970"/>
            <a:chExt cx="12501904" cy="955960"/>
          </a:xfrm>
        </p:grpSpPr>
        <p:sp>
          <p:nvSpPr>
            <p:cNvPr id="127" name="Google Shape;127;p13"/>
            <p:cNvSpPr/>
            <p:nvPr/>
          </p:nvSpPr>
          <p:spPr>
            <a:xfrm>
              <a:off x="12357100" y="6366970"/>
              <a:ext cx="144806" cy="87203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7"/>
                <a:buFont typeface="Arial"/>
                <a:buNone/>
              </a:pPr>
              <a:endParaRPr sz="22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3"/>
            <p:cNvSpPr/>
            <p:nvPr/>
          </p:nvSpPr>
          <p:spPr>
            <a:xfrm rot="-5400000">
              <a:off x="9854508" y="4674733"/>
              <a:ext cx="143423" cy="515137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7"/>
                <a:buFont typeface="Arial"/>
                <a:buNone/>
              </a:pPr>
              <a:endParaRPr sz="22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3"/>
            <p:cNvSpPr/>
            <p:nvPr/>
          </p:nvSpPr>
          <p:spPr>
            <a:xfrm rot="-5400000">
              <a:off x="4771229" y="4674041"/>
              <a:ext cx="144806" cy="515137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7"/>
                <a:buFont typeface="Arial"/>
                <a:buNone/>
              </a:pPr>
              <a:endParaRPr sz="22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3"/>
            <p:cNvSpPr/>
            <p:nvPr/>
          </p:nvSpPr>
          <p:spPr>
            <a:xfrm rot="-5400000">
              <a:off x="2480265" y="4697861"/>
              <a:ext cx="144806" cy="510533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7"/>
                <a:buFont typeface="Arial"/>
                <a:buNone/>
              </a:pPr>
              <a:endParaRPr sz="22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Long Heading Secondary">
  <p:cSld name="Title Slide Long Heading Secondary">
    <p:bg>
      <p:bgPr>
        <a:solidFill>
          <a:schemeClr val="l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4"/>
          <p:cNvSpPr txBox="1">
            <a:spLocks noGrp="1"/>
          </p:cNvSpPr>
          <p:nvPr>
            <p:ph type="ctrTitle"/>
          </p:nvPr>
        </p:nvSpPr>
        <p:spPr>
          <a:xfrm>
            <a:off x="601904" y="1926910"/>
            <a:ext cx="8482898" cy="262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4"/>
          <p:cNvSpPr txBox="1">
            <a:spLocks noGrp="1"/>
          </p:cNvSpPr>
          <p:nvPr>
            <p:ph type="dt" idx="10"/>
          </p:nvPr>
        </p:nvSpPr>
        <p:spPr>
          <a:xfrm>
            <a:off x="601904" y="4684301"/>
            <a:ext cx="8482897" cy="294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134" name="Google Shape;134;p14"/>
          <p:cNvGrpSpPr/>
          <p:nvPr/>
        </p:nvGrpSpPr>
        <p:grpSpPr>
          <a:xfrm>
            <a:off x="601904" y="6552368"/>
            <a:ext cx="5845559" cy="494076"/>
            <a:chOff x="475200" y="6612867"/>
            <a:chExt cx="4482499" cy="378868"/>
          </a:xfrm>
        </p:grpSpPr>
        <p:pic>
          <p:nvPicPr>
            <p:cNvPr id="135" name="Google Shape;135;p1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026466" y="6689439"/>
              <a:ext cx="1129896" cy="2346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Google Shape;136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426705" y="6612867"/>
              <a:ext cx="382220" cy="3788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" name="Google Shape;137;p1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75200" y="6652562"/>
              <a:ext cx="1274066" cy="3084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138;p1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079263" y="6668669"/>
              <a:ext cx="878436" cy="26822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39" name="Google Shape;139;p14"/>
            <p:cNvCxnSpPr/>
            <p:nvPr/>
          </p:nvCxnSpPr>
          <p:spPr>
            <a:xfrm>
              <a:off x="3306600" y="6687900"/>
              <a:ext cx="0" cy="2772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0" name="Google Shape;140;p14"/>
            <p:cNvCxnSpPr/>
            <p:nvPr/>
          </p:nvCxnSpPr>
          <p:spPr>
            <a:xfrm>
              <a:off x="1892880" y="6687900"/>
              <a:ext cx="0" cy="2772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1" name="Google Shape;141;p14"/>
            <p:cNvCxnSpPr/>
            <p:nvPr/>
          </p:nvCxnSpPr>
          <p:spPr>
            <a:xfrm>
              <a:off x="3960000" y="6687900"/>
              <a:ext cx="0" cy="2772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142" name="Google Shape;142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41561" y="5417222"/>
            <a:ext cx="2324508" cy="693756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4"/>
          <p:cNvSpPr/>
          <p:nvPr/>
        </p:nvSpPr>
        <p:spPr>
          <a:xfrm>
            <a:off x="12357100" y="0"/>
            <a:ext cx="144806" cy="509239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7"/>
              <a:buFont typeface="Arial"/>
              <a:buNone/>
            </a:pPr>
            <a:endParaRPr sz="220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4" name="Google Shape;144;p14"/>
          <p:cNvGrpSpPr/>
          <p:nvPr/>
        </p:nvGrpSpPr>
        <p:grpSpPr>
          <a:xfrm>
            <a:off x="2" y="6443172"/>
            <a:ext cx="12501904" cy="955960"/>
            <a:chOff x="2" y="6366970"/>
            <a:chExt cx="12501904" cy="955960"/>
          </a:xfrm>
        </p:grpSpPr>
        <p:sp>
          <p:nvSpPr>
            <p:cNvPr id="145" name="Google Shape;145;p14"/>
            <p:cNvSpPr/>
            <p:nvPr/>
          </p:nvSpPr>
          <p:spPr>
            <a:xfrm>
              <a:off x="12357100" y="6366970"/>
              <a:ext cx="144806" cy="87203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7"/>
                <a:buFont typeface="Arial"/>
                <a:buNone/>
              </a:pPr>
              <a:endParaRPr sz="22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4"/>
            <p:cNvSpPr/>
            <p:nvPr/>
          </p:nvSpPr>
          <p:spPr>
            <a:xfrm rot="-5400000">
              <a:off x="9854508" y="4674733"/>
              <a:ext cx="143423" cy="5151373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7"/>
                <a:buFont typeface="Arial"/>
                <a:buNone/>
              </a:pPr>
              <a:endParaRPr sz="22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4"/>
            <p:cNvSpPr/>
            <p:nvPr/>
          </p:nvSpPr>
          <p:spPr>
            <a:xfrm rot="-5400000">
              <a:off x="4771229" y="4674041"/>
              <a:ext cx="144806" cy="5151373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7"/>
                <a:buFont typeface="Arial"/>
                <a:buNone/>
              </a:pPr>
              <a:endParaRPr sz="22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4"/>
            <p:cNvSpPr/>
            <p:nvPr/>
          </p:nvSpPr>
          <p:spPr>
            <a:xfrm rot="-5400000">
              <a:off x="2480265" y="4697861"/>
              <a:ext cx="144806" cy="5105332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7"/>
                <a:buFont typeface="Arial"/>
                <a:buNone/>
              </a:pPr>
              <a:endParaRPr sz="22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gular Content White">
  <p:cSld name="Regular Content White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5"/>
          <p:cNvSpPr txBox="1">
            <a:spLocks noGrp="1"/>
          </p:cNvSpPr>
          <p:nvPr>
            <p:ph type="body" idx="1"/>
          </p:nvPr>
        </p:nvSpPr>
        <p:spPr>
          <a:xfrm>
            <a:off x="601903" y="2067791"/>
            <a:ext cx="12563200" cy="4986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/>
            </a:lvl1pPr>
            <a:lvl2pPr marL="914400" lvl="1" indent="-431800" algn="l">
              <a:lnSpc>
                <a:spcPct val="100000"/>
              </a:lnSpc>
              <a:spcBef>
                <a:spcPts val="1980"/>
              </a:spcBef>
              <a:spcAft>
                <a:spcPts val="0"/>
              </a:spcAft>
              <a:buSzPts val="3200"/>
              <a:buChar char="•"/>
              <a:defRPr sz="3200"/>
            </a:lvl2pPr>
            <a:lvl3pPr marL="1371600" lvl="2" indent="-431800" algn="l">
              <a:lnSpc>
                <a:spcPct val="100000"/>
              </a:lnSpc>
              <a:spcBef>
                <a:spcPts val="1980"/>
              </a:spcBef>
              <a:spcAft>
                <a:spcPts val="0"/>
              </a:spcAft>
              <a:buSzPts val="3200"/>
              <a:buChar char="‒"/>
              <a:defRPr sz="3200"/>
            </a:lvl3pPr>
            <a:lvl4pPr marL="1828800" lvl="3" indent="-431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3200"/>
              <a:buChar char="▪"/>
              <a:defRPr sz="3200"/>
            </a:lvl4pPr>
            <a:lvl5pPr marL="2286000" lvl="4" indent="-431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3200"/>
              <a:buChar char="▪"/>
              <a:defRPr sz="3200"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15"/>
          <p:cNvSpPr txBox="1">
            <a:spLocks noGrp="1"/>
          </p:cNvSpPr>
          <p:nvPr>
            <p:ph type="sldNum" idx="12"/>
          </p:nvPr>
        </p:nvSpPr>
        <p:spPr>
          <a:xfrm>
            <a:off x="12364722" y="7410771"/>
            <a:ext cx="800383" cy="294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2" name="Google Shape;152;p15"/>
          <p:cNvSpPr txBox="1">
            <a:spLocks noGrp="1"/>
          </p:cNvSpPr>
          <p:nvPr>
            <p:ph type="title"/>
          </p:nvPr>
        </p:nvSpPr>
        <p:spPr>
          <a:xfrm>
            <a:off x="601903" y="407989"/>
            <a:ext cx="12563200" cy="713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slideLayout" Target="../slideLayouts/slideLayout51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1903" y="408413"/>
            <a:ext cx="12563200" cy="713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1903" y="2047009"/>
            <a:ext cx="12563200" cy="5007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libri"/>
              <a:buChar char="‒"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432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4329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4329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4329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2364722" y="7410771"/>
            <a:ext cx="800383" cy="294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438150" y="7410768"/>
            <a:ext cx="728022" cy="21605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6" r:id="rId4"/>
    <p:sldLayoutId id="2147483657" r:id="rId5"/>
    <p:sldLayoutId id="2147483658" r:id="rId6"/>
    <p:sldLayoutId id="2147483659" r:id="rId7"/>
    <p:sldLayoutId id="2147483904" r:id="rId8"/>
    <p:sldLayoutId id="2147483906" r:id="rId9"/>
    <p:sldLayoutId id="2147483910" r:id="rId10"/>
    <p:sldLayoutId id="2147483663" r:id="rId11"/>
    <p:sldLayoutId id="2147483911" r:id="rId12"/>
    <p:sldLayoutId id="2147483665" r:id="rId13"/>
    <p:sldLayoutId id="2147483919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916" r:id="rId20"/>
    <p:sldLayoutId id="2147483673" r:id="rId21"/>
    <p:sldLayoutId id="2147483912" r:id="rId22"/>
    <p:sldLayoutId id="2147483913" r:id="rId23"/>
    <p:sldLayoutId id="2147483914" r:id="rId24"/>
    <p:sldLayoutId id="2147483890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352">
          <p15:clr>
            <a:srgbClr val="F26B43"/>
          </p15:clr>
        </p15:guide>
        <p15:guide id="2" pos="379">
          <p15:clr>
            <a:srgbClr val="F26B43"/>
          </p15:clr>
        </p15:guide>
        <p15:guide id="3" orient="horz" pos="2448">
          <p15:clr>
            <a:srgbClr val="F26B43"/>
          </p15:clr>
        </p15:guide>
        <p15:guide id="4" orient="horz" pos="257">
          <p15:clr>
            <a:srgbClr val="F26B43"/>
          </p15:clr>
        </p15:guide>
        <p15:guide id="5" pos="8293">
          <p15:clr>
            <a:srgbClr val="F26B43"/>
          </p15:clr>
        </p15:guide>
        <p15:guide id="6" orient="horz" pos="1586">
          <p15:clr>
            <a:srgbClr val="F26B43"/>
          </p15:clr>
        </p15:guide>
        <p15:guide id="7" orient="horz" pos="131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80"/>
          <p:cNvSpPr txBox="1">
            <a:spLocks noGrp="1"/>
          </p:cNvSpPr>
          <p:nvPr>
            <p:ph type="title"/>
          </p:nvPr>
        </p:nvSpPr>
        <p:spPr>
          <a:xfrm>
            <a:off x="601903" y="408413"/>
            <a:ext cx="12563099" cy="7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8" name="Google Shape;698;p80"/>
          <p:cNvSpPr txBox="1">
            <a:spLocks noGrp="1"/>
          </p:cNvSpPr>
          <p:nvPr>
            <p:ph type="body" idx="1"/>
          </p:nvPr>
        </p:nvSpPr>
        <p:spPr>
          <a:xfrm>
            <a:off x="601903" y="2047011"/>
            <a:ext cx="12563099" cy="50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libri"/>
              <a:buChar char="‒"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9" name="Google Shape;699;p80"/>
          <p:cNvSpPr txBox="1">
            <a:spLocks noGrp="1"/>
          </p:cNvSpPr>
          <p:nvPr>
            <p:ph type="sldNum" idx="12"/>
          </p:nvPr>
        </p:nvSpPr>
        <p:spPr>
          <a:xfrm>
            <a:off x="12364722" y="7410772"/>
            <a:ext cx="800400" cy="2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649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649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649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649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649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649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649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649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649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00" name="Google Shape;700;p80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438150" y="7410768"/>
            <a:ext cx="728022" cy="21605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9" r:id="rId14"/>
    <p:sldLayoutId id="2147483740" r:id="rId15"/>
    <p:sldLayoutId id="2147483741" r:id="rId16"/>
    <p:sldLayoutId id="2147483742" r:id="rId17"/>
    <p:sldLayoutId id="2147483743" r:id="rId18"/>
    <p:sldLayoutId id="2147483744" r:id="rId19"/>
    <p:sldLayoutId id="2147483745" r:id="rId20"/>
    <p:sldLayoutId id="2147483746" r:id="rId21"/>
    <p:sldLayoutId id="2147483747" r:id="rId22"/>
    <p:sldLayoutId id="2147483748" r:id="rId23"/>
    <p:sldLayoutId id="2147483749" r:id="rId24"/>
    <p:sldLayoutId id="2147483750" r:id="rId25"/>
    <p:sldLayoutId id="2147483921" r:id="rId26"/>
    <p:sldLayoutId id="2147483924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932">
          <p15:clr>
            <a:srgbClr val="F26B43"/>
          </p15:clr>
        </p15:guide>
        <p15:guide id="2" pos="430">
          <p15:clr>
            <a:srgbClr val="F26B43"/>
          </p15:clr>
        </p15:guide>
        <p15:guide id="3" orient="horz" pos="2774">
          <p15:clr>
            <a:srgbClr val="F26B43"/>
          </p15:clr>
        </p15:guide>
        <p15:guide id="4" orient="horz" pos="291">
          <p15:clr>
            <a:srgbClr val="F26B43"/>
          </p15:clr>
        </p15:guide>
        <p15:guide id="5" pos="9399">
          <p15:clr>
            <a:srgbClr val="F26B43"/>
          </p15:clr>
        </p15:guide>
        <p15:guide id="6" orient="horz" pos="1797">
          <p15:clr>
            <a:srgbClr val="F26B43"/>
          </p15:clr>
        </p15:guide>
        <p15:guide id="7" orient="horz" pos="148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discourse.govstack.global/c/govstack/64" TargetMode="Externa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hyperlink" Target="https://solutions.dial.community/" TargetMode="External"/><Relationship Id="rId7" Type="http://schemas.openxmlformats.org/officeDocument/2006/relationships/image" Target="../media/image30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impactalliance.org/research/sdg-digital-investment-framewor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38.sv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75ED46C1-F60E-4584-BC3D-5508F2574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414" y="284236"/>
            <a:ext cx="12563099" cy="713100"/>
          </a:xfrm>
        </p:spPr>
        <p:txBody>
          <a:bodyPr/>
          <a:lstStyle/>
          <a:p>
            <a:r>
              <a:rPr lang="en-US"/>
              <a:t>Catalog of Digital Solutions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5DDAC98-6E73-4083-B98F-D425E3DA4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7414" y="1373119"/>
            <a:ext cx="6306900" cy="244666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July 2021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539EFC-22E3-46F3-90AA-E4B10C46B0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62" t="79639" r="45386" b="14931"/>
          <a:stretch/>
        </p:blipFill>
        <p:spPr>
          <a:xfrm>
            <a:off x="9435402" y="7277149"/>
            <a:ext cx="4290646" cy="422030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954832A-88B6-D147-8EE4-10F1A612A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8231"/>
            <a:ext cx="13817600" cy="530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844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6339D55-6A67-4BF3-8C67-E38F24EC8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Strategic Timeline</a:t>
            </a:r>
          </a:p>
        </p:txBody>
      </p:sp>
      <p:sp>
        <p:nvSpPr>
          <p:cNvPr id="20" name="Google Shape;2870;p263">
            <a:extLst>
              <a:ext uri="{FF2B5EF4-FFF2-40B4-BE49-F238E27FC236}">
                <a16:creationId xmlns:a16="http://schemas.microsoft.com/office/drawing/2014/main" id="{85F55C76-8659-4B0B-8688-8FA20AB87B48}"/>
              </a:ext>
            </a:extLst>
          </p:cNvPr>
          <p:cNvSpPr txBox="1"/>
          <p:nvPr/>
        </p:nvSpPr>
        <p:spPr>
          <a:xfrm>
            <a:off x="3544666" y="1800111"/>
            <a:ext cx="4325112" cy="151979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138150" tIns="138150" rIns="138150" bIns="138150" anchor="t" anchorCtr="0">
            <a:noAutofit/>
          </a:bodyPr>
          <a:lstStyle/>
          <a:p>
            <a:pPr marL="285750" indent="-285750">
              <a:lnSpc>
                <a:spcPct val="115000"/>
              </a:lnSpc>
              <a:buSzPts val="1587"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43"/>
                </a:solidFill>
                <a:latin typeface="+mj-lt"/>
                <a:ea typeface="Roboto"/>
                <a:cs typeface="Roboto"/>
              </a:rPr>
              <a:t>UX redesign   </a:t>
            </a:r>
          </a:p>
          <a:p>
            <a:pPr marL="285750" indent="-285750">
              <a:lnSpc>
                <a:spcPct val="115000"/>
              </a:lnSpc>
              <a:buSzPts val="1587"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43"/>
                </a:solidFill>
                <a:latin typeface="+mj-lt"/>
                <a:ea typeface="Roboto"/>
                <a:cs typeface="Roboto"/>
              </a:rPr>
              <a:t>Product Recommendation Wizard for intuitive search functionality</a:t>
            </a:r>
          </a:p>
          <a:p>
            <a:pPr marL="285750" indent="-285750">
              <a:lnSpc>
                <a:spcPct val="115000"/>
              </a:lnSpc>
              <a:buSzPts val="1587"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43"/>
                </a:solidFill>
                <a:latin typeface="+mj-lt"/>
                <a:ea typeface="Roboto"/>
                <a:cs typeface="Roboto"/>
              </a:rPr>
              <a:t>Translations into German and French </a:t>
            </a:r>
          </a:p>
          <a:p>
            <a:pPr marL="285750" indent="-285750">
              <a:lnSpc>
                <a:spcPct val="115000"/>
              </a:lnSpc>
              <a:buSzPts val="1587"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43"/>
                </a:solidFill>
                <a:latin typeface="+mj-lt"/>
                <a:ea typeface="Roboto"/>
                <a:cs typeface="Roboto"/>
              </a:rPr>
              <a:t>Data quality: sector mapping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043C65B-8E05-4A50-9C4B-ACEFB659A0E5}"/>
              </a:ext>
            </a:extLst>
          </p:cNvPr>
          <p:cNvGrpSpPr/>
          <p:nvPr/>
        </p:nvGrpSpPr>
        <p:grpSpPr>
          <a:xfrm rot="16200000">
            <a:off x="-1657416" y="4328610"/>
            <a:ext cx="4687434" cy="67406"/>
            <a:chOff x="2021051" y="4161303"/>
            <a:chExt cx="8587356" cy="146894"/>
          </a:xfrm>
          <a:solidFill>
            <a:srgbClr val="000043"/>
          </a:solidFill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B29ACDD-7ECD-41E2-A754-9B788968B81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310509" y="-128155"/>
              <a:ext cx="8440" cy="8587356"/>
            </a:xfrm>
            <a:prstGeom prst="line">
              <a:avLst/>
            </a:prstGeom>
            <a:grpFill/>
            <a:ln w="28575">
              <a:solidFill>
                <a:srgbClr val="000043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2BD1CF17-932D-4021-88BA-382C177617F4}"/>
                </a:ext>
              </a:extLst>
            </p:cNvPr>
            <p:cNvSpPr/>
            <p:nvPr/>
          </p:nvSpPr>
          <p:spPr>
            <a:xfrm rot="10800000">
              <a:off x="9905070" y="4225901"/>
              <a:ext cx="173735" cy="82296"/>
            </a:xfrm>
            <a:prstGeom prst="triangle">
              <a:avLst/>
            </a:prstGeom>
            <a:grpFill/>
            <a:ln>
              <a:solidFill>
                <a:srgbClr val="000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48430A06-AB57-4EFD-B54B-3BF2179F9036}"/>
                </a:ext>
              </a:extLst>
            </p:cNvPr>
            <p:cNvSpPr/>
            <p:nvPr/>
          </p:nvSpPr>
          <p:spPr>
            <a:xfrm rot="10800000">
              <a:off x="7197373" y="4216640"/>
              <a:ext cx="173735" cy="82297"/>
            </a:xfrm>
            <a:prstGeom prst="triangle">
              <a:avLst/>
            </a:prstGeom>
            <a:grpFill/>
            <a:ln>
              <a:solidFill>
                <a:srgbClr val="000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522B8081-6572-4CED-B391-B45A8AB675F6}"/>
                </a:ext>
              </a:extLst>
            </p:cNvPr>
            <p:cNvSpPr/>
            <p:nvPr/>
          </p:nvSpPr>
          <p:spPr>
            <a:xfrm rot="10800000">
              <a:off x="5116649" y="4225901"/>
              <a:ext cx="173735" cy="82296"/>
            </a:xfrm>
            <a:prstGeom prst="triangle">
              <a:avLst/>
            </a:prstGeom>
            <a:grpFill/>
            <a:ln>
              <a:solidFill>
                <a:srgbClr val="000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FCD33586-84B5-469E-ADF2-D4EFF6FAC076}"/>
                </a:ext>
              </a:extLst>
            </p:cNvPr>
            <p:cNvSpPr/>
            <p:nvPr/>
          </p:nvSpPr>
          <p:spPr>
            <a:xfrm rot="10800000">
              <a:off x="3035924" y="4225901"/>
              <a:ext cx="173735" cy="82296"/>
            </a:xfrm>
            <a:prstGeom prst="triangle">
              <a:avLst/>
            </a:prstGeom>
            <a:grpFill/>
            <a:ln>
              <a:solidFill>
                <a:srgbClr val="000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Google Shape;2870;p263">
            <a:extLst>
              <a:ext uri="{FF2B5EF4-FFF2-40B4-BE49-F238E27FC236}">
                <a16:creationId xmlns:a16="http://schemas.microsoft.com/office/drawing/2014/main" id="{DF1534B3-F225-42A5-A6C0-FE4B6C9F3FF2}"/>
              </a:ext>
            </a:extLst>
          </p:cNvPr>
          <p:cNvSpPr txBox="1"/>
          <p:nvPr/>
        </p:nvSpPr>
        <p:spPr>
          <a:xfrm>
            <a:off x="3554980" y="4633220"/>
            <a:ext cx="4325112" cy="1444803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138150" tIns="138150" rIns="138150" bIns="138150" anchor="t" anchorCtr="0">
            <a:noAutofit/>
          </a:bodyPr>
          <a:lstStyle/>
          <a:p>
            <a:pPr marL="285750" indent="-285750">
              <a:lnSpc>
                <a:spcPct val="115000"/>
              </a:lnSpc>
              <a:buSzPts val="1587"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43"/>
                </a:solidFill>
                <a:latin typeface="+mj-lt"/>
                <a:ea typeface="Roboto"/>
                <a:cs typeface="Roboto"/>
              </a:rPr>
              <a:t>Principles of Digital Development linked through Wizard</a:t>
            </a:r>
          </a:p>
          <a:p>
            <a:pPr marL="285750" indent="-285750">
              <a:lnSpc>
                <a:spcPct val="115000"/>
              </a:lnSpc>
              <a:buSzPts val="1587"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43"/>
                </a:solidFill>
                <a:latin typeface="+mj-lt"/>
                <a:ea typeface="Roboto"/>
                <a:cs typeface="Roboto"/>
              </a:rPr>
              <a:t>Other resources sorted by relevance for project stage</a:t>
            </a:r>
          </a:p>
        </p:txBody>
      </p:sp>
      <p:sp>
        <p:nvSpPr>
          <p:cNvPr id="38" name="Google Shape;2870;p263">
            <a:extLst>
              <a:ext uri="{FF2B5EF4-FFF2-40B4-BE49-F238E27FC236}">
                <a16:creationId xmlns:a16="http://schemas.microsoft.com/office/drawing/2014/main" id="{6961A3DC-2093-4CA2-A0F8-7BE9A4FECA4C}"/>
              </a:ext>
            </a:extLst>
          </p:cNvPr>
          <p:cNvSpPr txBox="1"/>
          <p:nvPr/>
        </p:nvSpPr>
        <p:spPr>
          <a:xfrm>
            <a:off x="3544666" y="3260278"/>
            <a:ext cx="4325112" cy="1444803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138150" tIns="138150" rIns="138150" bIns="138150" anchor="t" anchorCtr="0">
            <a:noAutofit/>
          </a:bodyPr>
          <a:lstStyle/>
          <a:p>
            <a:pPr marL="285750" indent="-285750">
              <a:lnSpc>
                <a:spcPct val="115000"/>
              </a:lnSpc>
              <a:buSzPts val="1587"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43"/>
                </a:solidFill>
                <a:latin typeface="+mj-lt"/>
                <a:ea typeface="Roboto"/>
                <a:cs typeface="Roboto"/>
                <a:hlinkClick r:id="rId2"/>
              </a:rPr>
              <a:t>Discourse</a:t>
            </a:r>
            <a:r>
              <a:rPr lang="en-US">
                <a:solidFill>
                  <a:srgbClr val="000043"/>
                </a:solidFill>
                <a:latin typeface="+mj-lt"/>
                <a:ea typeface="Roboto"/>
                <a:cs typeface="Roboto"/>
              </a:rPr>
              <a:t> forum – integration with </a:t>
            </a:r>
            <a:r>
              <a:rPr lang="en-US" err="1">
                <a:solidFill>
                  <a:srgbClr val="000043"/>
                </a:solidFill>
                <a:latin typeface="+mj-lt"/>
                <a:ea typeface="Roboto"/>
                <a:cs typeface="Roboto"/>
              </a:rPr>
              <a:t>GovStack</a:t>
            </a:r>
            <a:r>
              <a:rPr lang="en-US">
                <a:solidFill>
                  <a:srgbClr val="000043"/>
                </a:solidFill>
                <a:latin typeface="+mj-lt"/>
                <a:ea typeface="Roboto"/>
                <a:cs typeface="Roboto"/>
              </a:rPr>
              <a:t> WG community</a:t>
            </a:r>
          </a:p>
          <a:p>
            <a:pPr marL="285750" indent="-285750">
              <a:lnSpc>
                <a:spcPct val="115000"/>
              </a:lnSpc>
              <a:buSzPts val="1587"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43"/>
                </a:solidFill>
                <a:latin typeface="+mj-lt"/>
                <a:ea typeface="Roboto"/>
                <a:cs typeface="Roboto"/>
              </a:rPr>
              <a:t>Badges for sourced data, endorsers of Principles, vetted by OSC, etc.</a:t>
            </a:r>
          </a:p>
        </p:txBody>
      </p:sp>
      <p:sp>
        <p:nvSpPr>
          <p:cNvPr id="39" name="Google Shape;2870;p263">
            <a:extLst>
              <a:ext uri="{FF2B5EF4-FFF2-40B4-BE49-F238E27FC236}">
                <a16:creationId xmlns:a16="http://schemas.microsoft.com/office/drawing/2014/main" id="{283E7046-B295-4067-A478-92022AC5F394}"/>
              </a:ext>
            </a:extLst>
          </p:cNvPr>
          <p:cNvSpPr txBox="1"/>
          <p:nvPr/>
        </p:nvSpPr>
        <p:spPr>
          <a:xfrm>
            <a:off x="3554980" y="5994071"/>
            <a:ext cx="4325112" cy="1108903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138150" tIns="138150" rIns="138150" bIns="138150" anchor="t" anchorCtr="0">
            <a:noAutofit/>
          </a:bodyPr>
          <a:lstStyle/>
          <a:p>
            <a:pPr marL="285750" indent="-285750">
              <a:lnSpc>
                <a:spcPct val="115000"/>
              </a:lnSpc>
              <a:buSzPts val="1587"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43"/>
                </a:solidFill>
                <a:latin typeface="+mj-lt"/>
                <a:ea typeface="Roboto"/>
                <a:cs typeface="Roboto"/>
              </a:rPr>
              <a:t>Improvements on the map view</a:t>
            </a:r>
          </a:p>
          <a:p>
            <a:pPr marL="285750" indent="-285750">
              <a:lnSpc>
                <a:spcPct val="115000"/>
              </a:lnSpc>
              <a:buSzPts val="1587"/>
              <a:buFont typeface="Arial" panose="020B0604020202020204" pitchFamily="34" charset="0"/>
              <a:buChar char="•"/>
            </a:pPr>
            <a:endParaRPr lang="en-US">
              <a:solidFill>
                <a:srgbClr val="000043"/>
              </a:solidFill>
              <a:latin typeface="+mj-lt"/>
              <a:ea typeface="Roboto"/>
              <a:cs typeface="Roboto"/>
            </a:endParaRPr>
          </a:p>
          <a:p>
            <a:pPr>
              <a:lnSpc>
                <a:spcPct val="115000"/>
              </a:lnSpc>
              <a:buSzPts val="1587"/>
            </a:pPr>
            <a:endParaRPr lang="en-US">
              <a:solidFill>
                <a:srgbClr val="000043"/>
              </a:solidFill>
              <a:latin typeface="+mj-lt"/>
              <a:ea typeface="Roboto"/>
              <a:cs typeface="Roboto"/>
            </a:endParaRPr>
          </a:p>
        </p:txBody>
      </p:sp>
      <p:sp>
        <p:nvSpPr>
          <p:cNvPr id="37" name="Google Shape;2870;p263">
            <a:extLst>
              <a:ext uri="{FF2B5EF4-FFF2-40B4-BE49-F238E27FC236}">
                <a16:creationId xmlns:a16="http://schemas.microsoft.com/office/drawing/2014/main" id="{C87FDAFF-5352-4C7C-B07F-627100D6D9CF}"/>
              </a:ext>
            </a:extLst>
          </p:cNvPr>
          <p:cNvSpPr txBox="1"/>
          <p:nvPr/>
        </p:nvSpPr>
        <p:spPr>
          <a:xfrm>
            <a:off x="8449277" y="1787054"/>
            <a:ext cx="4325112" cy="1473224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138150" tIns="138150" rIns="138150" bIns="138150" anchor="t" anchorCtr="0">
            <a:noAutofit/>
          </a:bodyPr>
          <a:lstStyle/>
          <a:p>
            <a:pPr marL="285750" indent="-285750">
              <a:lnSpc>
                <a:spcPct val="115000"/>
              </a:lnSpc>
              <a:buSzPts val="1587"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43"/>
                </a:solidFill>
                <a:latin typeface="+mj-lt"/>
                <a:ea typeface="Roboto"/>
                <a:cs typeface="Roboto"/>
              </a:rPr>
              <a:t>Increased functionality with datasets </a:t>
            </a:r>
          </a:p>
          <a:p>
            <a:pPr marL="285750" indent="-285750">
              <a:lnSpc>
                <a:spcPct val="115000"/>
              </a:lnSpc>
              <a:buSzPts val="1587"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43"/>
                </a:solidFill>
                <a:latin typeface="+mj-lt"/>
                <a:ea typeface="Roboto"/>
                <a:cs typeface="Roboto"/>
              </a:rPr>
              <a:t>Source additional sectoral datasets</a:t>
            </a:r>
          </a:p>
          <a:p>
            <a:pPr marL="285750" indent="-285750">
              <a:lnSpc>
                <a:spcPct val="115000"/>
              </a:lnSpc>
              <a:buSzPts val="1587"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43"/>
                </a:solidFill>
                <a:latin typeface="+mj-lt"/>
                <a:ea typeface="Roboto"/>
                <a:cs typeface="Roboto"/>
              </a:rPr>
              <a:t>Improve Wizard to support more use cases </a:t>
            </a:r>
          </a:p>
          <a:p>
            <a:pPr marL="285750" indent="-285750">
              <a:lnSpc>
                <a:spcPct val="115000"/>
              </a:lnSpc>
              <a:buSzPts val="1587"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43"/>
                </a:solidFill>
                <a:latin typeface="+mj-lt"/>
                <a:ea typeface="Roboto"/>
                <a:cs typeface="Roboto"/>
              </a:rPr>
              <a:t>Data quality: outreach to product maintainers</a:t>
            </a:r>
          </a:p>
          <a:p>
            <a:pPr marL="285750" indent="-285750">
              <a:lnSpc>
                <a:spcPct val="115000"/>
              </a:lnSpc>
              <a:buSzPts val="1587"/>
              <a:buFont typeface="Arial" panose="020B0604020202020204" pitchFamily="34" charset="0"/>
              <a:buChar char="•"/>
            </a:pPr>
            <a:endParaRPr lang="en-US">
              <a:solidFill>
                <a:srgbClr val="000043"/>
              </a:solidFill>
              <a:latin typeface="+mj-lt"/>
              <a:ea typeface="Roboto"/>
              <a:cs typeface="Roboto"/>
            </a:endParaRPr>
          </a:p>
        </p:txBody>
      </p:sp>
      <p:sp>
        <p:nvSpPr>
          <p:cNvPr id="40" name="Google Shape;2870;p263">
            <a:extLst>
              <a:ext uri="{FF2B5EF4-FFF2-40B4-BE49-F238E27FC236}">
                <a16:creationId xmlns:a16="http://schemas.microsoft.com/office/drawing/2014/main" id="{9687CE01-4497-4B40-9526-83E8872888B9}"/>
              </a:ext>
            </a:extLst>
          </p:cNvPr>
          <p:cNvSpPr txBox="1"/>
          <p:nvPr/>
        </p:nvSpPr>
        <p:spPr>
          <a:xfrm>
            <a:off x="8448678" y="3226238"/>
            <a:ext cx="4325112" cy="146227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138150" tIns="138150" rIns="138150" bIns="138150" anchor="t" anchorCtr="0">
            <a:noAutofit/>
          </a:bodyPr>
          <a:lstStyle/>
          <a:p>
            <a:pPr marL="285750" indent="-285750">
              <a:lnSpc>
                <a:spcPct val="115000"/>
              </a:lnSpc>
              <a:buSzPts val="1587"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43"/>
                </a:solidFill>
                <a:latin typeface="+mj-lt"/>
                <a:ea typeface="Roboto"/>
                <a:cs typeface="Roboto"/>
              </a:rPr>
              <a:t>Inclusion of proprietary </a:t>
            </a:r>
            <a:r>
              <a:rPr lang="en-US" i="1">
                <a:solidFill>
                  <a:srgbClr val="000043"/>
                </a:solidFill>
                <a:latin typeface="+mj-lt"/>
                <a:ea typeface="Roboto"/>
                <a:cs typeface="Roboto"/>
              </a:rPr>
              <a:t>and </a:t>
            </a:r>
            <a:r>
              <a:rPr lang="en-US">
                <a:solidFill>
                  <a:srgbClr val="000043"/>
                </a:solidFill>
                <a:latin typeface="+mj-lt"/>
                <a:ea typeface="Roboto"/>
                <a:cs typeface="Roboto"/>
              </a:rPr>
              <a:t>commercial products, including licensing framework.</a:t>
            </a:r>
            <a:endParaRPr lang="en-US" i="1">
              <a:solidFill>
                <a:srgbClr val="000043"/>
              </a:solidFill>
              <a:latin typeface="+mj-lt"/>
              <a:ea typeface="Roboto"/>
              <a:cs typeface="Roboto"/>
            </a:endParaRPr>
          </a:p>
          <a:p>
            <a:pPr marL="285750" indent="-285750">
              <a:lnSpc>
                <a:spcPct val="115000"/>
              </a:lnSpc>
              <a:buSzPts val="1587"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43"/>
                </a:solidFill>
                <a:latin typeface="+mj-lt"/>
                <a:ea typeface="Roboto"/>
                <a:cs typeface="Roboto"/>
              </a:rPr>
              <a:t>Multi-tenant views for different organization</a:t>
            </a:r>
          </a:p>
          <a:p>
            <a:pPr marL="285750" indent="-285750">
              <a:lnSpc>
                <a:spcPct val="115000"/>
              </a:lnSpc>
              <a:buSzPts val="1587"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43"/>
                </a:solidFill>
                <a:latin typeface="+mj-lt"/>
                <a:ea typeface="Roboto"/>
                <a:cs typeface="Roboto"/>
              </a:rPr>
              <a:t>Development of maturity rubric and product evaluation tools </a:t>
            </a:r>
          </a:p>
          <a:p>
            <a:pPr marL="285750" indent="-285750">
              <a:lnSpc>
                <a:spcPct val="115000"/>
              </a:lnSpc>
              <a:buSzPts val="1587"/>
              <a:buFont typeface="Arial" panose="020B0604020202020204" pitchFamily="34" charset="0"/>
              <a:buChar char="•"/>
            </a:pPr>
            <a:endParaRPr lang="en-US">
              <a:solidFill>
                <a:srgbClr val="000043"/>
              </a:solidFill>
              <a:latin typeface="+mj-lt"/>
              <a:ea typeface="Roboto"/>
              <a:cs typeface="Roboto"/>
            </a:endParaRPr>
          </a:p>
        </p:txBody>
      </p:sp>
      <p:sp>
        <p:nvSpPr>
          <p:cNvPr id="41" name="Google Shape;2870;p263">
            <a:extLst>
              <a:ext uri="{FF2B5EF4-FFF2-40B4-BE49-F238E27FC236}">
                <a16:creationId xmlns:a16="http://schemas.microsoft.com/office/drawing/2014/main" id="{EB761418-A18C-40B3-AF6F-5AB71851F11C}"/>
              </a:ext>
            </a:extLst>
          </p:cNvPr>
          <p:cNvSpPr txBox="1"/>
          <p:nvPr/>
        </p:nvSpPr>
        <p:spPr>
          <a:xfrm>
            <a:off x="8449276" y="4687905"/>
            <a:ext cx="4325111" cy="121560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138150" tIns="138150" rIns="138150" bIns="138150" anchor="t" anchorCtr="0">
            <a:noAutofit/>
          </a:bodyPr>
          <a:lstStyle/>
          <a:p>
            <a:pPr marL="285750" indent="-285750">
              <a:lnSpc>
                <a:spcPct val="115000"/>
              </a:lnSpc>
              <a:buSzPts val="1587"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43"/>
                </a:solidFill>
                <a:latin typeface="+mj-lt"/>
                <a:ea typeface="Roboto"/>
                <a:cs typeface="Roboto"/>
              </a:rPr>
              <a:t>Develop playbooks </a:t>
            </a:r>
          </a:p>
          <a:p>
            <a:pPr marL="285750" indent="-285750">
              <a:lnSpc>
                <a:spcPct val="115000"/>
              </a:lnSpc>
              <a:buSzPts val="1587"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43"/>
                </a:solidFill>
                <a:latin typeface="+mj-lt"/>
                <a:ea typeface="Roboto"/>
                <a:cs typeface="Roboto"/>
              </a:rPr>
              <a:t>Guidance on how to choose between open-source and commercial products </a:t>
            </a:r>
          </a:p>
          <a:p>
            <a:pPr marL="285750" indent="-285750">
              <a:lnSpc>
                <a:spcPct val="115000"/>
              </a:lnSpc>
              <a:buSzPts val="1587"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43"/>
                </a:solidFill>
                <a:latin typeface="+mj-lt"/>
                <a:ea typeface="Roboto"/>
                <a:cs typeface="Roboto"/>
              </a:rPr>
              <a:t>Integrate resource portal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2393A5A-51E1-46FA-A1EB-D781FA0E4816}"/>
              </a:ext>
            </a:extLst>
          </p:cNvPr>
          <p:cNvSpPr/>
          <p:nvPr/>
        </p:nvSpPr>
        <p:spPr>
          <a:xfrm>
            <a:off x="947536" y="2105093"/>
            <a:ext cx="2153814" cy="713100"/>
          </a:xfrm>
          <a:prstGeom prst="rect">
            <a:avLst/>
          </a:prstGeom>
          <a:gradFill>
            <a:gsLst>
              <a:gs pos="0">
                <a:srgbClr val="3E9EDD"/>
              </a:gs>
              <a:gs pos="100000">
                <a:srgbClr val="B2D8F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043"/>
                </a:solidFill>
              </a:rPr>
              <a:t>Discovery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6D1D3E6-412F-4418-9817-F11C01A682C2}"/>
              </a:ext>
            </a:extLst>
          </p:cNvPr>
          <p:cNvSpPr/>
          <p:nvPr/>
        </p:nvSpPr>
        <p:spPr>
          <a:xfrm>
            <a:off x="957850" y="3476552"/>
            <a:ext cx="2153814" cy="713100"/>
          </a:xfrm>
          <a:prstGeom prst="rect">
            <a:avLst/>
          </a:prstGeom>
          <a:gradFill>
            <a:gsLst>
              <a:gs pos="0">
                <a:srgbClr val="3E9EDD"/>
              </a:gs>
              <a:gs pos="100000">
                <a:srgbClr val="B2D8F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043"/>
                </a:solidFill>
              </a:rPr>
              <a:t>Evaluation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B789D52-7575-4994-86B7-CBD69734A977}"/>
              </a:ext>
            </a:extLst>
          </p:cNvPr>
          <p:cNvSpPr/>
          <p:nvPr/>
        </p:nvSpPr>
        <p:spPr>
          <a:xfrm>
            <a:off x="947536" y="4690988"/>
            <a:ext cx="2153814" cy="713100"/>
          </a:xfrm>
          <a:prstGeom prst="rect">
            <a:avLst/>
          </a:prstGeom>
          <a:gradFill>
            <a:gsLst>
              <a:gs pos="0">
                <a:srgbClr val="3E9EDD"/>
              </a:gs>
              <a:gs pos="100000">
                <a:srgbClr val="B2D8F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043"/>
                </a:solidFill>
              </a:rPr>
              <a:t>Guidance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EB261C4-5C57-496C-9B7A-685AD51E9E8B}"/>
              </a:ext>
            </a:extLst>
          </p:cNvPr>
          <p:cNvSpPr/>
          <p:nvPr/>
        </p:nvSpPr>
        <p:spPr>
          <a:xfrm>
            <a:off x="957850" y="5786657"/>
            <a:ext cx="2153814" cy="713100"/>
          </a:xfrm>
          <a:prstGeom prst="rect">
            <a:avLst/>
          </a:prstGeom>
          <a:gradFill>
            <a:gsLst>
              <a:gs pos="0">
                <a:srgbClr val="3E9EDD"/>
              </a:gs>
              <a:gs pos="100000">
                <a:srgbClr val="B2D8F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043"/>
                </a:solidFill>
              </a:rPr>
              <a:t>Implementations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793E92D-0C05-423E-85D8-33E2A987FDE3}"/>
              </a:ext>
            </a:extLst>
          </p:cNvPr>
          <p:cNvSpPr/>
          <p:nvPr/>
        </p:nvSpPr>
        <p:spPr>
          <a:xfrm>
            <a:off x="4737405" y="1121513"/>
            <a:ext cx="1939634" cy="60067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2021: </a:t>
            </a:r>
            <a:br>
              <a:rPr lang="en-US" b="1"/>
            </a:br>
            <a:r>
              <a:rPr lang="en-US" b="1"/>
              <a:t>Q1 &amp; Q2 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63A42E10-AAEF-40D4-8FF4-0331542FFA5D}"/>
              </a:ext>
            </a:extLst>
          </p:cNvPr>
          <p:cNvSpPr/>
          <p:nvPr/>
        </p:nvSpPr>
        <p:spPr>
          <a:xfrm>
            <a:off x="9332497" y="1127526"/>
            <a:ext cx="1939634" cy="60067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Future roadmap  </a:t>
            </a:r>
          </a:p>
        </p:txBody>
      </p:sp>
      <p:sp>
        <p:nvSpPr>
          <p:cNvPr id="47" name="Google Shape;2870;p263">
            <a:extLst>
              <a:ext uri="{FF2B5EF4-FFF2-40B4-BE49-F238E27FC236}">
                <a16:creationId xmlns:a16="http://schemas.microsoft.com/office/drawing/2014/main" id="{917751F2-9CA0-49FD-B330-13F41871EDEC}"/>
              </a:ext>
            </a:extLst>
          </p:cNvPr>
          <p:cNvSpPr txBox="1"/>
          <p:nvPr/>
        </p:nvSpPr>
        <p:spPr>
          <a:xfrm>
            <a:off x="8448678" y="5904543"/>
            <a:ext cx="4325110" cy="119843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138150" tIns="138150" rIns="138150" bIns="138150" anchor="t" anchorCtr="0">
            <a:noAutofit/>
          </a:bodyPr>
          <a:lstStyle/>
          <a:p>
            <a:pPr marL="285750" indent="-285750">
              <a:lnSpc>
                <a:spcPct val="115000"/>
              </a:lnSpc>
              <a:buSzPts val="1587"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43"/>
                </a:solidFill>
                <a:latin typeface="+mj-lt"/>
                <a:ea typeface="Roboto"/>
                <a:cs typeface="Roboto"/>
              </a:rPr>
              <a:t>Integration of Ag specific data including mappings to Building Blocks</a:t>
            </a:r>
          </a:p>
          <a:p>
            <a:pPr marL="285750" indent="-285750">
              <a:lnSpc>
                <a:spcPct val="115000"/>
              </a:lnSpc>
              <a:buSzPts val="1587"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43"/>
                </a:solidFill>
                <a:latin typeface="+mj-lt"/>
                <a:ea typeface="Roboto"/>
                <a:cs typeface="Roboto"/>
              </a:rPr>
              <a:t>Enhancements of community features for greater discourse between users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2A820F2-8A5C-41F6-A5A3-12230BC408C1}"/>
              </a:ext>
            </a:extLst>
          </p:cNvPr>
          <p:cNvCxnSpPr/>
          <p:nvPr/>
        </p:nvCxnSpPr>
        <p:spPr>
          <a:xfrm>
            <a:off x="7956875" y="2489651"/>
            <a:ext cx="25861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B8EB951-04F1-432F-A749-34A7A929554C}"/>
              </a:ext>
            </a:extLst>
          </p:cNvPr>
          <p:cNvCxnSpPr/>
          <p:nvPr/>
        </p:nvCxnSpPr>
        <p:spPr>
          <a:xfrm>
            <a:off x="7956875" y="3734885"/>
            <a:ext cx="25861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3869B0B-4A6E-436A-82D9-A341E40AC423}"/>
              </a:ext>
            </a:extLst>
          </p:cNvPr>
          <p:cNvCxnSpPr/>
          <p:nvPr/>
        </p:nvCxnSpPr>
        <p:spPr>
          <a:xfrm>
            <a:off x="7956875" y="5304296"/>
            <a:ext cx="25861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5B34AE1-A1B5-4876-99FA-1BED56E0A5A9}"/>
              </a:ext>
            </a:extLst>
          </p:cNvPr>
          <p:cNvCxnSpPr/>
          <p:nvPr/>
        </p:nvCxnSpPr>
        <p:spPr>
          <a:xfrm>
            <a:off x="7956875" y="6501930"/>
            <a:ext cx="25861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102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6339D55-6A67-4BF3-8C67-E38F24EC8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Marketing and Promotion</a:t>
            </a:r>
          </a:p>
        </p:txBody>
      </p:sp>
      <p:sp>
        <p:nvSpPr>
          <p:cNvPr id="20" name="Google Shape;2870;p263">
            <a:extLst>
              <a:ext uri="{FF2B5EF4-FFF2-40B4-BE49-F238E27FC236}">
                <a16:creationId xmlns:a16="http://schemas.microsoft.com/office/drawing/2014/main" id="{85F55C76-8659-4B0B-8688-8FA20AB87B48}"/>
              </a:ext>
            </a:extLst>
          </p:cNvPr>
          <p:cNvSpPr txBox="1"/>
          <p:nvPr/>
        </p:nvSpPr>
        <p:spPr>
          <a:xfrm>
            <a:off x="1043211" y="2136124"/>
            <a:ext cx="4325112" cy="151979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138150" tIns="138150" rIns="138150" bIns="138150" anchor="t" anchorCtr="0">
            <a:noAutofit/>
          </a:bodyPr>
          <a:lstStyle/>
          <a:p>
            <a:pPr marL="285750" indent="-285750">
              <a:lnSpc>
                <a:spcPct val="115000"/>
              </a:lnSpc>
              <a:buSzPts val="1587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43"/>
                </a:solidFill>
                <a:latin typeface="+mj-lt"/>
                <a:ea typeface="Roboto"/>
                <a:cs typeface="Roboto"/>
              </a:rPr>
              <a:t>Blog posts</a:t>
            </a:r>
          </a:p>
          <a:p>
            <a:pPr marL="285750" indent="-285750">
              <a:lnSpc>
                <a:spcPct val="115000"/>
              </a:lnSpc>
              <a:buSzPts val="1587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43"/>
                </a:solidFill>
                <a:latin typeface="+mj-lt"/>
                <a:ea typeface="Roboto"/>
                <a:cs typeface="Roboto"/>
              </a:rPr>
              <a:t>Demo video</a:t>
            </a:r>
          </a:p>
          <a:p>
            <a:pPr marL="285750" indent="-285750">
              <a:lnSpc>
                <a:spcPct val="115000"/>
              </a:lnSpc>
              <a:buSzPts val="1587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43"/>
                </a:solidFill>
                <a:latin typeface="+mj-lt"/>
                <a:ea typeface="Roboto"/>
                <a:cs typeface="Roboto"/>
              </a:rPr>
              <a:t>Screencasts and tutorial videos</a:t>
            </a:r>
          </a:p>
          <a:p>
            <a:pPr marL="285750" indent="-285750">
              <a:lnSpc>
                <a:spcPct val="115000"/>
              </a:lnSpc>
              <a:buSzPts val="1587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43"/>
                </a:solidFill>
                <a:latin typeface="+mj-lt"/>
                <a:ea typeface="Roboto"/>
                <a:cs typeface="Roboto"/>
              </a:rPr>
              <a:t>Development of marketing toolkit and materials (materials targeted to various user types)</a:t>
            </a:r>
          </a:p>
        </p:txBody>
      </p:sp>
      <p:sp>
        <p:nvSpPr>
          <p:cNvPr id="37" name="Google Shape;2870;p263">
            <a:extLst>
              <a:ext uri="{FF2B5EF4-FFF2-40B4-BE49-F238E27FC236}">
                <a16:creationId xmlns:a16="http://schemas.microsoft.com/office/drawing/2014/main" id="{C87FDAFF-5352-4C7C-B07F-627100D6D9CF}"/>
              </a:ext>
            </a:extLst>
          </p:cNvPr>
          <p:cNvSpPr txBox="1"/>
          <p:nvPr/>
        </p:nvSpPr>
        <p:spPr>
          <a:xfrm>
            <a:off x="1006418" y="4742955"/>
            <a:ext cx="4325112" cy="1473224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138150" tIns="138150" rIns="138150" bIns="138150" anchor="t" anchorCtr="0">
            <a:noAutofit/>
          </a:bodyPr>
          <a:lstStyle/>
          <a:p>
            <a:pPr marL="285750" indent="-285750">
              <a:lnSpc>
                <a:spcPct val="115000"/>
              </a:lnSpc>
              <a:buSzPts val="1587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43"/>
                </a:solidFill>
                <a:latin typeface="+mj-lt"/>
                <a:ea typeface="Roboto"/>
                <a:cs typeface="Roboto"/>
              </a:rPr>
              <a:t>Reach out to </a:t>
            </a:r>
            <a:r>
              <a:rPr lang="en-US" dirty="0" err="1">
                <a:solidFill>
                  <a:srgbClr val="000043"/>
                </a:solidFill>
                <a:latin typeface="+mj-lt"/>
                <a:ea typeface="Roboto"/>
                <a:cs typeface="Roboto"/>
              </a:rPr>
              <a:t>GovStack</a:t>
            </a:r>
            <a:r>
              <a:rPr lang="en-US" dirty="0">
                <a:solidFill>
                  <a:srgbClr val="000043"/>
                </a:solidFill>
                <a:latin typeface="+mj-lt"/>
                <a:ea typeface="Roboto"/>
                <a:cs typeface="Roboto"/>
              </a:rPr>
              <a:t> partners (Horn of Africa, Estonia)</a:t>
            </a:r>
          </a:p>
          <a:p>
            <a:pPr marL="285750" indent="-285750">
              <a:lnSpc>
                <a:spcPct val="115000"/>
              </a:lnSpc>
              <a:buSzPts val="1587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43"/>
                </a:solidFill>
                <a:latin typeface="+mj-lt"/>
                <a:ea typeface="Roboto"/>
                <a:cs typeface="Roboto"/>
              </a:rPr>
              <a:t>GIZ leverage catalog to showcase </a:t>
            </a:r>
            <a:r>
              <a:rPr lang="en-US" dirty="0" err="1">
                <a:solidFill>
                  <a:srgbClr val="000043"/>
                </a:solidFill>
                <a:latin typeface="+mj-lt"/>
                <a:ea typeface="Roboto"/>
                <a:cs typeface="Roboto"/>
              </a:rPr>
              <a:t>GovStack</a:t>
            </a:r>
            <a:endParaRPr lang="en-US" dirty="0">
              <a:solidFill>
                <a:srgbClr val="000043"/>
              </a:solidFill>
              <a:latin typeface="+mj-lt"/>
              <a:ea typeface="Roboto"/>
              <a:cs typeface="Roboto"/>
            </a:endParaRPr>
          </a:p>
          <a:p>
            <a:pPr marL="285750" indent="-285750">
              <a:lnSpc>
                <a:spcPct val="115000"/>
              </a:lnSpc>
              <a:buSzPts val="1587"/>
              <a:buFont typeface="Arial" panose="020B0604020202020204" pitchFamily="34" charset="0"/>
              <a:buChar char="•"/>
            </a:pPr>
            <a:endParaRPr lang="en-US" dirty="0">
              <a:solidFill>
                <a:srgbClr val="000043"/>
              </a:solidFill>
              <a:latin typeface="+mj-lt"/>
              <a:ea typeface="Roboto"/>
              <a:cs typeface="Roboto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535817-AA11-814F-94C4-5866DC00795B}"/>
              </a:ext>
            </a:extLst>
          </p:cNvPr>
          <p:cNvSpPr txBox="1"/>
          <p:nvPr/>
        </p:nvSpPr>
        <p:spPr>
          <a:xfrm>
            <a:off x="1043211" y="1556221"/>
            <a:ext cx="2869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General Marketing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9E19EB1-2BAF-7744-9B28-8EC23D77E50A}"/>
              </a:ext>
            </a:extLst>
          </p:cNvPr>
          <p:cNvSpPr txBox="1"/>
          <p:nvPr/>
        </p:nvSpPr>
        <p:spPr>
          <a:xfrm>
            <a:off x="1006418" y="4201733"/>
            <a:ext cx="3108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GovStack</a:t>
            </a:r>
            <a:r>
              <a:rPr lang="en-US" sz="2400" b="1" dirty="0">
                <a:solidFill>
                  <a:schemeClr val="tx1"/>
                </a:solidFill>
              </a:rPr>
              <a:t> Initiatives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5A739F7-95E8-0F48-986C-F1BA88E4E861}"/>
              </a:ext>
            </a:extLst>
          </p:cNvPr>
          <p:cNvSpPr txBox="1"/>
          <p:nvPr/>
        </p:nvSpPr>
        <p:spPr>
          <a:xfrm>
            <a:off x="6580411" y="1547146"/>
            <a:ext cx="3195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Partner Engagement</a:t>
            </a:r>
          </a:p>
        </p:txBody>
      </p:sp>
      <p:sp>
        <p:nvSpPr>
          <p:cNvPr id="49" name="Google Shape;2870;p263">
            <a:extLst>
              <a:ext uri="{FF2B5EF4-FFF2-40B4-BE49-F238E27FC236}">
                <a16:creationId xmlns:a16="http://schemas.microsoft.com/office/drawing/2014/main" id="{6154F474-94CE-7F4E-9D81-6A9CEB57AFB9}"/>
              </a:ext>
            </a:extLst>
          </p:cNvPr>
          <p:cNvSpPr txBox="1"/>
          <p:nvPr/>
        </p:nvSpPr>
        <p:spPr>
          <a:xfrm>
            <a:off x="6580411" y="2136124"/>
            <a:ext cx="4325112" cy="151979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138150" tIns="138150" rIns="138150" bIns="138150" anchor="t" anchorCtr="0">
            <a:noAutofit/>
          </a:bodyPr>
          <a:lstStyle/>
          <a:p>
            <a:pPr marL="285750" indent="-285750">
              <a:lnSpc>
                <a:spcPct val="115000"/>
              </a:lnSpc>
              <a:buSzPts val="1587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43"/>
                </a:solidFill>
                <a:latin typeface="+mj-lt"/>
                <a:ea typeface="Roboto"/>
                <a:cs typeface="Roboto"/>
              </a:rPr>
              <a:t>Work with Government of Sierra Leone</a:t>
            </a:r>
          </a:p>
          <a:p>
            <a:pPr marL="285750" indent="-285750">
              <a:lnSpc>
                <a:spcPct val="115000"/>
              </a:lnSpc>
              <a:buSzPts val="1587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43"/>
                </a:solidFill>
                <a:latin typeface="+mj-lt"/>
                <a:ea typeface="Roboto"/>
                <a:cs typeface="Roboto"/>
              </a:rPr>
              <a:t>Development of committees – governance, product, technical</a:t>
            </a:r>
          </a:p>
          <a:p>
            <a:pPr marL="285750" indent="-285750">
              <a:lnSpc>
                <a:spcPct val="115000"/>
              </a:lnSpc>
              <a:buSzPts val="1587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43"/>
                </a:solidFill>
                <a:latin typeface="+mj-lt"/>
                <a:ea typeface="Roboto"/>
                <a:cs typeface="Roboto"/>
              </a:rPr>
              <a:t>Development of additional partner relationships (UNDP, BMGF, World Bank)</a:t>
            </a:r>
          </a:p>
        </p:txBody>
      </p:sp>
    </p:spTree>
    <p:extLst>
      <p:ext uri="{BB962C8B-B14F-4D97-AF65-F5344CB8AC3E}">
        <p14:creationId xmlns:p14="http://schemas.microsoft.com/office/powerpoint/2010/main" val="1128108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3">
            <a:extLst>
              <a:ext uri="{FF2B5EF4-FFF2-40B4-BE49-F238E27FC236}">
                <a16:creationId xmlns:a16="http://schemas.microsoft.com/office/drawing/2014/main" id="{D58E9081-0A98-EB45-A22E-222CCDDBD9DD}"/>
              </a:ext>
            </a:extLst>
          </p:cNvPr>
          <p:cNvSpPr txBox="1">
            <a:spLocks/>
          </p:cNvSpPr>
          <p:nvPr/>
        </p:nvSpPr>
        <p:spPr>
          <a:xfrm>
            <a:off x="381713" y="514463"/>
            <a:ext cx="9008404" cy="56887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b="1" dirty="0">
                <a:solidFill>
                  <a:schemeClr val="bg2"/>
                </a:solidFill>
              </a:rPr>
              <a:t>Measuring Success and Impact</a:t>
            </a:r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F3F4EFB5-4B22-BB4F-A5AF-B0789ECB0D09}"/>
              </a:ext>
            </a:extLst>
          </p:cNvPr>
          <p:cNvSpPr txBox="1">
            <a:spLocks/>
          </p:cNvSpPr>
          <p:nvPr/>
        </p:nvSpPr>
        <p:spPr>
          <a:xfrm>
            <a:off x="381713" y="1083342"/>
            <a:ext cx="12512700" cy="37944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/>
              <a:t>How do we measure the impact of this platform for donors, implementers, and governments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AE3E15-AAFF-3B45-A157-9AFADEFB2F9E}"/>
              </a:ext>
            </a:extLst>
          </p:cNvPr>
          <p:cNvSpPr txBox="1"/>
          <p:nvPr/>
        </p:nvSpPr>
        <p:spPr>
          <a:xfrm>
            <a:off x="596900" y="2031663"/>
            <a:ext cx="8077852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Uptake by Country Governments. </a:t>
            </a:r>
          </a:p>
          <a:p>
            <a:r>
              <a:rPr lang="en-US" sz="1600" dirty="0"/>
              <a:t>	DIAL is working with the Government of Sierra Leone to leverage the catalog</a:t>
            </a:r>
          </a:p>
          <a:p>
            <a:endParaRPr lang="en-US" sz="1600" dirty="0"/>
          </a:p>
          <a:p>
            <a:r>
              <a:rPr lang="en-US" sz="1600" dirty="0"/>
              <a:t>Identify other Governments/Ministries</a:t>
            </a:r>
          </a:p>
          <a:p>
            <a:r>
              <a:rPr lang="en-US" sz="1600" dirty="0"/>
              <a:t>	</a:t>
            </a:r>
            <a:r>
              <a:rPr lang="en-US" sz="1600" dirty="0" err="1"/>
              <a:t>GovStack</a:t>
            </a:r>
            <a:r>
              <a:rPr lang="en-US" sz="1600" dirty="0"/>
              <a:t> participants – Horn of Africa, etc. </a:t>
            </a:r>
          </a:p>
          <a:p>
            <a:endParaRPr lang="en-US" sz="1600" dirty="0"/>
          </a:p>
          <a:p>
            <a:r>
              <a:rPr lang="en-US" sz="1600" dirty="0"/>
              <a:t>GIZ Country offices and Digital Ambassadors</a:t>
            </a:r>
          </a:p>
          <a:p>
            <a:endParaRPr lang="en-US" sz="1600" dirty="0"/>
          </a:p>
          <a:p>
            <a:r>
              <a:rPr lang="en-US" sz="1600" dirty="0"/>
              <a:t>UNDP Country offices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906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Google Shape;3077;p270"/>
          <p:cNvSpPr txBox="1">
            <a:spLocks noGrp="1"/>
          </p:cNvSpPr>
          <p:nvPr>
            <p:ph type="body" idx="1"/>
          </p:nvPr>
        </p:nvSpPr>
        <p:spPr>
          <a:xfrm>
            <a:off x="601900" y="2085975"/>
            <a:ext cx="9011100" cy="12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SzPts val="3200"/>
            </a:pPr>
            <a:r>
              <a:rPr lang="en-US">
                <a:solidFill>
                  <a:schemeClr val="bg1"/>
                </a:solidFill>
              </a:rPr>
              <a:t>Thank you</a:t>
            </a:r>
          </a:p>
          <a:p>
            <a:pPr marL="0" lvl="0" indent="0" algn="l" rtl="0">
              <a:lnSpc>
                <a:spcPct val="979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1648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D0771A6-2A5A-4B7E-A4FD-DBC6B30D5AB2}"/>
              </a:ext>
            </a:extLst>
          </p:cNvPr>
          <p:cNvGrpSpPr/>
          <p:nvPr/>
        </p:nvGrpSpPr>
        <p:grpSpPr>
          <a:xfrm>
            <a:off x="9851461" y="2229298"/>
            <a:ext cx="103708" cy="4525542"/>
            <a:chOff x="9647426" y="2256163"/>
            <a:chExt cx="103708" cy="4525542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8022761-3054-4873-B73B-C9FD58C9B0E9}"/>
                </a:ext>
              </a:extLst>
            </p:cNvPr>
            <p:cNvCxnSpPr>
              <a:cxnSpLocks/>
            </p:cNvCxnSpPr>
            <p:nvPr/>
          </p:nvCxnSpPr>
          <p:spPr>
            <a:xfrm>
              <a:off x="9647426" y="2256163"/>
              <a:ext cx="10885" cy="4525542"/>
            </a:xfrm>
            <a:prstGeom prst="line">
              <a:avLst/>
            </a:prstGeom>
            <a:ln w="28575">
              <a:solidFill>
                <a:srgbClr val="3E9EDD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5BD157CF-6898-43A8-B6E7-4F95DC98731D}"/>
                </a:ext>
              </a:extLst>
            </p:cNvPr>
            <p:cNvSpPr/>
            <p:nvPr/>
          </p:nvSpPr>
          <p:spPr>
            <a:xfrm rot="5400000">
              <a:off x="9623118" y="2698702"/>
              <a:ext cx="173736" cy="82296"/>
            </a:xfrm>
            <a:prstGeom prst="triangle">
              <a:avLst/>
            </a:prstGeom>
            <a:solidFill>
              <a:srgbClr val="3E9E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779E47BD-BBE1-4887-9E2E-962AED0B9E6C}"/>
                </a:ext>
              </a:extLst>
            </p:cNvPr>
            <p:cNvSpPr/>
            <p:nvPr/>
          </p:nvSpPr>
          <p:spPr>
            <a:xfrm rot="5400000">
              <a:off x="9623118" y="4047362"/>
              <a:ext cx="173736" cy="82296"/>
            </a:xfrm>
            <a:prstGeom prst="triangle">
              <a:avLst/>
            </a:prstGeom>
            <a:solidFill>
              <a:srgbClr val="3E9E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C038737D-A7FA-41C3-B6B2-68D683A58B06}"/>
                </a:ext>
              </a:extLst>
            </p:cNvPr>
            <p:cNvSpPr/>
            <p:nvPr/>
          </p:nvSpPr>
          <p:spPr>
            <a:xfrm rot="5400000">
              <a:off x="9623118" y="5222286"/>
              <a:ext cx="173736" cy="82296"/>
            </a:xfrm>
            <a:prstGeom prst="triangle">
              <a:avLst/>
            </a:prstGeom>
            <a:solidFill>
              <a:srgbClr val="3E9E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9DC94C49-ECE3-4B91-8B23-ABFB321503D9}"/>
                </a:ext>
              </a:extLst>
            </p:cNvPr>
            <p:cNvSpPr/>
            <p:nvPr/>
          </p:nvSpPr>
          <p:spPr>
            <a:xfrm rot="5400000">
              <a:off x="9623118" y="6645442"/>
              <a:ext cx="173736" cy="82296"/>
            </a:xfrm>
            <a:prstGeom prst="triangle">
              <a:avLst/>
            </a:prstGeom>
            <a:solidFill>
              <a:srgbClr val="3E9E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C0DAF5D-CD86-4A3D-8CAB-842111A8A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Ecosystem Challenges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D383C60-2A37-46C2-9C80-2EB1812D938D}"/>
              </a:ext>
            </a:extLst>
          </p:cNvPr>
          <p:cNvGrpSpPr/>
          <p:nvPr/>
        </p:nvGrpSpPr>
        <p:grpSpPr>
          <a:xfrm>
            <a:off x="672402" y="1903727"/>
            <a:ext cx="10300398" cy="4884771"/>
            <a:chOff x="672402" y="1903727"/>
            <a:chExt cx="10300398" cy="488477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9FA7632-8E3C-4499-B935-680638CBBDE8}"/>
                </a:ext>
              </a:extLst>
            </p:cNvPr>
            <p:cNvGrpSpPr/>
            <p:nvPr/>
          </p:nvGrpSpPr>
          <p:grpSpPr>
            <a:xfrm>
              <a:off x="672402" y="1903727"/>
              <a:ext cx="10300398" cy="4884771"/>
              <a:chOff x="672402" y="1903727"/>
              <a:chExt cx="10300398" cy="4884771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4F61809C-99AA-4925-BD4E-531BEF0CB077}"/>
                  </a:ext>
                </a:extLst>
              </p:cNvPr>
              <p:cNvGrpSpPr/>
              <p:nvPr/>
            </p:nvGrpSpPr>
            <p:grpSpPr>
              <a:xfrm rot="10800000">
                <a:off x="672402" y="1904999"/>
                <a:ext cx="4883499" cy="4883499"/>
                <a:chOff x="6267659" y="2079171"/>
                <a:chExt cx="4883499" cy="4883499"/>
              </a:xfrm>
            </p:grpSpPr>
            <p:sp>
              <p:nvSpPr>
                <p:cNvPr id="4" name="Block Arc 3">
                  <a:extLst>
                    <a:ext uri="{FF2B5EF4-FFF2-40B4-BE49-F238E27FC236}">
                      <a16:creationId xmlns:a16="http://schemas.microsoft.com/office/drawing/2014/main" id="{3DB5A38B-08DB-4832-BCCE-2F50370E9ED8}"/>
                    </a:ext>
                  </a:extLst>
                </p:cNvPr>
                <p:cNvSpPr/>
                <p:nvPr/>
              </p:nvSpPr>
              <p:spPr>
                <a:xfrm rot="5400000">
                  <a:off x="6267659" y="2079171"/>
                  <a:ext cx="4883499" cy="4883499"/>
                </a:xfrm>
                <a:prstGeom prst="blockArc">
                  <a:avLst>
                    <a:gd name="adj1" fmla="val 10800000"/>
                    <a:gd name="adj2" fmla="val 41088"/>
                    <a:gd name="adj3" fmla="val 8365"/>
                  </a:avLst>
                </a:prstGeom>
                <a:gradFill>
                  <a:gsLst>
                    <a:gs pos="0">
                      <a:srgbClr val="000043"/>
                    </a:gs>
                    <a:gs pos="100000">
                      <a:srgbClr val="B2D8F1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" name="Block Arc 4">
                  <a:extLst>
                    <a:ext uri="{FF2B5EF4-FFF2-40B4-BE49-F238E27FC236}">
                      <a16:creationId xmlns:a16="http://schemas.microsoft.com/office/drawing/2014/main" id="{B0354379-D7BB-41DC-8566-16F8DF0A53D4}"/>
                    </a:ext>
                  </a:extLst>
                </p:cNvPr>
                <p:cNvSpPr/>
                <p:nvPr/>
              </p:nvSpPr>
              <p:spPr>
                <a:xfrm rot="5981828">
                  <a:off x="6599672" y="2411184"/>
                  <a:ext cx="4219472" cy="4219472"/>
                </a:xfrm>
                <a:prstGeom prst="blockArc">
                  <a:avLst>
                    <a:gd name="adj1" fmla="val 10229719"/>
                    <a:gd name="adj2" fmla="val 21063930"/>
                    <a:gd name="adj3" fmla="val 9381"/>
                  </a:avLst>
                </a:prstGeom>
                <a:gradFill>
                  <a:gsLst>
                    <a:gs pos="69000">
                      <a:srgbClr val="C2B3C1"/>
                    </a:gs>
                    <a:gs pos="0">
                      <a:srgbClr val="613670"/>
                    </a:gs>
                    <a:gs pos="100000">
                      <a:srgbClr val="D6CCD2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2CE82D6-D006-464F-A59A-F72464B3EF57}"/>
                  </a:ext>
                </a:extLst>
              </p:cNvPr>
              <p:cNvSpPr/>
              <p:nvPr/>
            </p:nvSpPr>
            <p:spPr>
              <a:xfrm>
                <a:off x="3114152" y="1903727"/>
                <a:ext cx="7858648" cy="35243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>
                    <a:solidFill>
                      <a:srgbClr val="000043"/>
                    </a:solidFill>
                  </a:rPr>
                  <a:t>DIAL’s goal is to address broad challenges in digital development</a:t>
                </a:r>
                <a:endParaRPr lang="en-US">
                  <a:solidFill>
                    <a:srgbClr val="000043"/>
                  </a:solidFill>
                </a:endParaRPr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9B49F0C-325F-4256-AD50-CE5EF1FB4E82}"/>
                </a:ext>
              </a:extLst>
            </p:cNvPr>
            <p:cNvSpPr/>
            <p:nvPr/>
          </p:nvSpPr>
          <p:spPr>
            <a:xfrm>
              <a:off x="3103265" y="2230298"/>
              <a:ext cx="6613726" cy="402336"/>
            </a:xfrm>
            <a:prstGeom prst="rect">
              <a:avLst/>
            </a:prstGeom>
            <a:solidFill>
              <a:srgbClr val="C2B3C1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000043"/>
                  </a:solidFill>
                </a:rPr>
                <a:t>The Catalog’s goal is to address fragmentation due to  lack access to pertinent information</a:t>
              </a:r>
              <a:endParaRPr lang="en-US" sz="1100">
                <a:solidFill>
                  <a:srgbClr val="000043"/>
                </a:solidFill>
              </a:endParaRPr>
            </a:p>
          </p:txBody>
        </p:sp>
      </p:grpSp>
      <p:sp>
        <p:nvSpPr>
          <p:cNvPr id="20" name="Google Shape;1991;g6e1797ed7c_0_1959">
            <a:extLst>
              <a:ext uri="{FF2B5EF4-FFF2-40B4-BE49-F238E27FC236}">
                <a16:creationId xmlns:a16="http://schemas.microsoft.com/office/drawing/2014/main" id="{4238DD66-A2BB-4DF2-A95D-B8F89A9786C6}"/>
              </a:ext>
            </a:extLst>
          </p:cNvPr>
          <p:cNvSpPr txBox="1"/>
          <p:nvPr/>
        </p:nvSpPr>
        <p:spPr>
          <a:xfrm>
            <a:off x="9898323" y="2406422"/>
            <a:ext cx="3337892" cy="143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153" tIns="138153" rIns="138153" bIns="138153" anchor="t" anchorCtr="0">
            <a:noAutofit/>
          </a:bodyPr>
          <a:lstStyle/>
          <a:p>
            <a:pPr defTabSz="1036290">
              <a:lnSpc>
                <a:spcPct val="115000"/>
              </a:lnSpc>
            </a:pPr>
            <a:r>
              <a:rPr lang="en-US" sz="2040" b="1">
                <a:solidFill>
                  <a:srgbClr val="3E9EDD"/>
                </a:solidFill>
              </a:rPr>
              <a:t>Policy</a:t>
            </a:r>
            <a:endParaRPr sz="1473" b="1">
              <a:solidFill>
                <a:srgbClr val="3E9EDD"/>
              </a:solidFill>
            </a:endParaRPr>
          </a:p>
          <a:p>
            <a:pPr defTabSz="1036290"/>
            <a:r>
              <a:rPr lang="en-US" sz="1587">
                <a:solidFill>
                  <a:srgbClr val="000043"/>
                </a:solidFill>
              </a:rPr>
              <a:t>Lack of evidence and policy guidance to support “case for digital” and responsible data use</a:t>
            </a:r>
            <a:endParaRPr sz="1587" b="1">
              <a:solidFill>
                <a:srgbClr val="000043"/>
              </a:solidFill>
            </a:endParaRPr>
          </a:p>
          <a:p>
            <a:pPr algn="r" defTabSz="1036290">
              <a:lnSpc>
                <a:spcPct val="115000"/>
              </a:lnSpc>
            </a:pPr>
            <a:endParaRPr sz="1587">
              <a:solidFill>
                <a:srgbClr val="0000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" name="Google Shape;1994;g6e1797ed7c_0_1959">
            <a:extLst>
              <a:ext uri="{FF2B5EF4-FFF2-40B4-BE49-F238E27FC236}">
                <a16:creationId xmlns:a16="http://schemas.microsoft.com/office/drawing/2014/main" id="{63B3B26A-251F-47A2-8971-16CA5FC274CE}"/>
              </a:ext>
            </a:extLst>
          </p:cNvPr>
          <p:cNvSpPr txBox="1"/>
          <p:nvPr/>
        </p:nvSpPr>
        <p:spPr>
          <a:xfrm>
            <a:off x="9898323" y="3775854"/>
            <a:ext cx="3794759" cy="1011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153" tIns="138153" rIns="138153" bIns="138153" anchor="t" anchorCtr="0">
            <a:noAutofit/>
          </a:bodyPr>
          <a:lstStyle/>
          <a:p>
            <a:pPr defTabSz="1036290">
              <a:lnSpc>
                <a:spcPct val="115000"/>
              </a:lnSpc>
            </a:pPr>
            <a:r>
              <a:rPr lang="en-US" sz="2040" b="1">
                <a:solidFill>
                  <a:srgbClr val="3E9EDD"/>
                </a:solidFill>
              </a:rPr>
              <a:t>People</a:t>
            </a:r>
            <a:endParaRPr sz="2040" b="1">
              <a:solidFill>
                <a:srgbClr val="3E9EDD"/>
              </a:solidFill>
            </a:endParaRPr>
          </a:p>
          <a:p>
            <a:pPr defTabSz="1036290"/>
            <a:r>
              <a:rPr lang="en-US" sz="1587">
                <a:solidFill>
                  <a:srgbClr val="000043"/>
                </a:solidFill>
              </a:rPr>
              <a:t>Practitioners struggle to incorporate, evaluate and invest in tech effectively</a:t>
            </a:r>
            <a:endParaRPr sz="1587" b="1">
              <a:solidFill>
                <a:srgbClr val="000043"/>
              </a:solidFill>
            </a:endParaRPr>
          </a:p>
          <a:p>
            <a:pPr defTabSz="1036290">
              <a:lnSpc>
                <a:spcPct val="115000"/>
              </a:lnSpc>
            </a:pPr>
            <a:endParaRPr sz="1587">
              <a:solidFill>
                <a:srgbClr val="0000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" name="Google Shape;2001;g6e1797ed7c_0_1959">
            <a:extLst>
              <a:ext uri="{FF2B5EF4-FFF2-40B4-BE49-F238E27FC236}">
                <a16:creationId xmlns:a16="http://schemas.microsoft.com/office/drawing/2014/main" id="{CF4AF0F0-4BF5-4EC8-BBF1-1824B82F9D23}"/>
              </a:ext>
            </a:extLst>
          </p:cNvPr>
          <p:cNvSpPr txBox="1"/>
          <p:nvPr/>
        </p:nvSpPr>
        <p:spPr>
          <a:xfrm>
            <a:off x="9942992" y="4924519"/>
            <a:ext cx="3539991" cy="1372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153" tIns="138153" rIns="138153" bIns="138153" anchor="t" anchorCtr="0">
            <a:noAutofit/>
          </a:bodyPr>
          <a:lstStyle/>
          <a:p>
            <a:pPr defTabSz="1036290">
              <a:lnSpc>
                <a:spcPct val="115000"/>
              </a:lnSpc>
            </a:pPr>
            <a:r>
              <a:rPr lang="en-US" sz="2040" b="1">
                <a:solidFill>
                  <a:srgbClr val="3E9EDD"/>
                </a:solidFill>
              </a:rPr>
              <a:t>Product</a:t>
            </a:r>
            <a:endParaRPr sz="2040" b="1">
              <a:solidFill>
                <a:srgbClr val="3E9EDD"/>
              </a:solidFill>
            </a:endParaRPr>
          </a:p>
          <a:p>
            <a:pPr defTabSz="1036290"/>
            <a:r>
              <a:rPr lang="en-US" sz="1587">
                <a:solidFill>
                  <a:srgbClr val="000043"/>
                </a:solidFill>
              </a:rPr>
              <a:t>Duplicative and immature digital and data platforms exist but don’t scale and are rarely reused</a:t>
            </a:r>
            <a:endParaRPr sz="1587" b="1">
              <a:solidFill>
                <a:srgbClr val="000043"/>
              </a:solidFill>
            </a:endParaRPr>
          </a:p>
          <a:p>
            <a:pPr defTabSz="1036290">
              <a:lnSpc>
                <a:spcPct val="115000"/>
              </a:lnSpc>
            </a:pPr>
            <a:endParaRPr sz="1587">
              <a:solidFill>
                <a:srgbClr val="0000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" name="Google Shape;1998;g6e1797ed7c_0_1959">
            <a:extLst>
              <a:ext uri="{FF2B5EF4-FFF2-40B4-BE49-F238E27FC236}">
                <a16:creationId xmlns:a16="http://schemas.microsoft.com/office/drawing/2014/main" id="{5FA8133B-E1E0-49B1-AC19-BC1BFF1DEA20}"/>
              </a:ext>
            </a:extLst>
          </p:cNvPr>
          <p:cNvSpPr txBox="1"/>
          <p:nvPr/>
        </p:nvSpPr>
        <p:spPr>
          <a:xfrm>
            <a:off x="9942992" y="6377868"/>
            <a:ext cx="3996608" cy="1011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153" tIns="138153" rIns="138153" bIns="138153" anchor="t" anchorCtr="0">
            <a:noAutofit/>
          </a:bodyPr>
          <a:lstStyle/>
          <a:p>
            <a:pPr defTabSz="1036290">
              <a:lnSpc>
                <a:spcPct val="115000"/>
              </a:lnSpc>
            </a:pPr>
            <a:r>
              <a:rPr lang="en-US" sz="2040" b="1">
                <a:solidFill>
                  <a:srgbClr val="3E9EDD"/>
                </a:solidFill>
              </a:rPr>
              <a:t>Pricing</a:t>
            </a:r>
            <a:endParaRPr sz="2040" b="1">
              <a:solidFill>
                <a:srgbClr val="3E9EDD"/>
              </a:solidFill>
            </a:endParaRPr>
          </a:p>
          <a:p>
            <a:pPr defTabSz="1036290">
              <a:buClr>
                <a:srgbClr val="2077B1"/>
              </a:buClr>
              <a:buSzPts val="1800"/>
            </a:pPr>
            <a:r>
              <a:rPr lang="en-US" sz="1587">
                <a:solidFill>
                  <a:srgbClr val="000043"/>
                </a:solidFill>
              </a:rPr>
              <a:t>Fragmented  financing and procurement models for digital hinder greater reach</a:t>
            </a:r>
            <a:endParaRPr sz="1587">
              <a:solidFill>
                <a:srgbClr val="000043"/>
              </a:solidFill>
            </a:endParaRPr>
          </a:p>
          <a:p>
            <a:pPr defTabSz="1036290">
              <a:lnSpc>
                <a:spcPct val="115000"/>
              </a:lnSpc>
            </a:pPr>
            <a:endParaRPr sz="1587">
              <a:solidFill>
                <a:srgbClr val="0000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" name="Google Shape;2013;g6e1797ed7c_0_1959">
            <a:extLst>
              <a:ext uri="{FF2B5EF4-FFF2-40B4-BE49-F238E27FC236}">
                <a16:creationId xmlns:a16="http://schemas.microsoft.com/office/drawing/2014/main" id="{12B03868-65EA-4630-9353-024524FA2F3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11389858" y="1937455"/>
            <a:ext cx="944067" cy="923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012;g6e1797ed7c_0_1959">
            <a:extLst>
              <a:ext uri="{FF2B5EF4-FFF2-40B4-BE49-F238E27FC236}">
                <a16:creationId xmlns:a16="http://schemas.microsoft.com/office/drawing/2014/main" id="{82A98DDE-E2F8-4F63-908D-3786A8C49F8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1462136" y="3568071"/>
            <a:ext cx="871789" cy="871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014;g6e1797ed7c_0_1959">
            <a:extLst>
              <a:ext uri="{FF2B5EF4-FFF2-40B4-BE49-F238E27FC236}">
                <a16:creationId xmlns:a16="http://schemas.microsoft.com/office/drawing/2014/main" id="{06295192-3D51-49D2-A170-4DBE97F896C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1517084" y="4697132"/>
            <a:ext cx="871789" cy="871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015;g6e1797ed7c_0_1959">
            <a:extLst>
              <a:ext uri="{FF2B5EF4-FFF2-40B4-BE49-F238E27FC236}">
                <a16:creationId xmlns:a16="http://schemas.microsoft.com/office/drawing/2014/main" id="{13D8F99B-8D69-49D7-9F19-9EF9BF848B7E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11517084" y="6135673"/>
            <a:ext cx="1058283" cy="893781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1991;g6e1797ed7c_0_1959">
            <a:extLst>
              <a:ext uri="{FF2B5EF4-FFF2-40B4-BE49-F238E27FC236}">
                <a16:creationId xmlns:a16="http://schemas.microsoft.com/office/drawing/2014/main" id="{B2D101CE-7A95-4471-B047-338521D2D5D0}"/>
              </a:ext>
            </a:extLst>
          </p:cNvPr>
          <p:cNvSpPr txBox="1"/>
          <p:nvPr/>
        </p:nvSpPr>
        <p:spPr>
          <a:xfrm>
            <a:off x="3851569" y="2614507"/>
            <a:ext cx="5806742" cy="1648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153" tIns="138153" rIns="138153" bIns="138153" anchor="t" anchorCtr="0">
            <a:noAutofit/>
          </a:bodyPr>
          <a:lstStyle/>
          <a:p>
            <a:pPr defTabSz="1036290">
              <a:lnSpc>
                <a:spcPct val="115000"/>
              </a:lnSpc>
            </a:pPr>
            <a:r>
              <a:rPr lang="en-US" sz="2040" b="1">
                <a:solidFill>
                  <a:srgbClr val="613670"/>
                </a:solidFill>
              </a:rPr>
              <a:t>Governments</a:t>
            </a:r>
            <a:endParaRPr sz="1473" b="1">
              <a:solidFill>
                <a:srgbClr val="61367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/>
              <a:t>Coordination between ministries is challenging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/>
              <a:t>Adherence to standards or policies is hard to enforce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/>
              <a:t>There is a lack of tools for tracking investments across a country context </a:t>
            </a:r>
            <a:r>
              <a:rPr lang="en-US">
                <a:solidFill>
                  <a:srgbClr val="000043"/>
                </a:solidFill>
              </a:rPr>
              <a:t>of evidence and policy guidance to support “case for digital” and responsible data use</a:t>
            </a:r>
            <a:endParaRPr b="1">
              <a:solidFill>
                <a:srgbClr val="000043"/>
              </a:solidFill>
            </a:endParaRPr>
          </a:p>
          <a:p>
            <a:pPr algn="r" defTabSz="1036290">
              <a:lnSpc>
                <a:spcPct val="115000"/>
              </a:lnSpc>
            </a:pPr>
            <a:endParaRPr sz="1587">
              <a:solidFill>
                <a:srgbClr val="0000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" name="Google Shape;1991;g6e1797ed7c_0_1959">
            <a:extLst>
              <a:ext uri="{FF2B5EF4-FFF2-40B4-BE49-F238E27FC236}">
                <a16:creationId xmlns:a16="http://schemas.microsoft.com/office/drawing/2014/main" id="{39764B94-40C6-4904-8A6C-68F93BA9C58C}"/>
              </a:ext>
            </a:extLst>
          </p:cNvPr>
          <p:cNvSpPr txBox="1"/>
          <p:nvPr/>
        </p:nvSpPr>
        <p:spPr>
          <a:xfrm>
            <a:off x="3851569" y="4195499"/>
            <a:ext cx="5936020" cy="1124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153" tIns="138153" rIns="138153" bIns="138153" anchor="t" anchorCtr="0">
            <a:noAutofit/>
          </a:bodyPr>
          <a:lstStyle/>
          <a:p>
            <a:pPr defTabSz="1036290">
              <a:lnSpc>
                <a:spcPct val="115000"/>
              </a:lnSpc>
            </a:pPr>
            <a:r>
              <a:rPr lang="en-US" sz="2040" b="1">
                <a:solidFill>
                  <a:srgbClr val="613670"/>
                </a:solidFill>
              </a:rPr>
              <a:t>Donors </a:t>
            </a:r>
            <a:endParaRPr sz="1473" b="1">
              <a:solidFill>
                <a:srgbClr val="61367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/>
              <a:t>Investments are often sector-specific with little integration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/>
              <a:t>Hard to coordinate work between project owners or country offices</a:t>
            </a:r>
          </a:p>
          <a:p>
            <a:pPr algn="r" defTabSz="1036290">
              <a:lnSpc>
                <a:spcPct val="115000"/>
              </a:lnSpc>
            </a:pPr>
            <a:endParaRPr sz="1587">
              <a:solidFill>
                <a:srgbClr val="0000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" name="Google Shape;1991;g6e1797ed7c_0_1959">
            <a:extLst>
              <a:ext uri="{FF2B5EF4-FFF2-40B4-BE49-F238E27FC236}">
                <a16:creationId xmlns:a16="http://schemas.microsoft.com/office/drawing/2014/main" id="{9FF0015C-E011-4631-8E4E-6316515A654D}"/>
              </a:ext>
            </a:extLst>
          </p:cNvPr>
          <p:cNvSpPr txBox="1"/>
          <p:nvPr/>
        </p:nvSpPr>
        <p:spPr>
          <a:xfrm>
            <a:off x="3851569" y="5240481"/>
            <a:ext cx="5865422" cy="1143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153" tIns="138153" rIns="138153" bIns="138153" anchor="t" anchorCtr="0">
            <a:noAutofit/>
          </a:bodyPr>
          <a:lstStyle/>
          <a:p>
            <a:pPr defTabSz="1036290">
              <a:lnSpc>
                <a:spcPct val="115000"/>
              </a:lnSpc>
            </a:pPr>
            <a:r>
              <a:rPr lang="en-US" sz="2040" b="1">
                <a:solidFill>
                  <a:srgbClr val="613670"/>
                </a:solidFill>
              </a:rPr>
              <a:t>Procurers </a:t>
            </a:r>
            <a:endParaRPr sz="1473" b="1">
              <a:solidFill>
                <a:srgbClr val="61367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/>
              <a:t>Missing knowledge and tools on how to evaluate digital technologies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/>
              <a:t>Procurement processes are not standardized </a:t>
            </a:r>
          </a:p>
          <a:p>
            <a:pPr algn="r" defTabSz="1036290">
              <a:lnSpc>
                <a:spcPct val="115000"/>
              </a:lnSpc>
            </a:pPr>
            <a:endParaRPr sz="1587">
              <a:solidFill>
                <a:srgbClr val="0000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" name="Google Shape;1991;g6e1797ed7c_0_1959">
            <a:extLst>
              <a:ext uri="{FF2B5EF4-FFF2-40B4-BE49-F238E27FC236}">
                <a16:creationId xmlns:a16="http://schemas.microsoft.com/office/drawing/2014/main" id="{B99AE1C4-C116-4764-9767-65B2C2E871B9}"/>
              </a:ext>
            </a:extLst>
          </p:cNvPr>
          <p:cNvSpPr txBox="1"/>
          <p:nvPr/>
        </p:nvSpPr>
        <p:spPr>
          <a:xfrm>
            <a:off x="3851569" y="6363310"/>
            <a:ext cx="5936020" cy="1124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153" tIns="138153" rIns="138153" bIns="138153" anchor="t" anchorCtr="0">
            <a:noAutofit/>
          </a:bodyPr>
          <a:lstStyle/>
          <a:p>
            <a:pPr defTabSz="1036290">
              <a:lnSpc>
                <a:spcPct val="115000"/>
              </a:lnSpc>
            </a:pPr>
            <a:r>
              <a:rPr lang="en-US" sz="2040" b="1">
                <a:solidFill>
                  <a:srgbClr val="613670"/>
                </a:solidFill>
              </a:rPr>
              <a:t>Implementers</a:t>
            </a:r>
            <a:endParaRPr sz="1473" b="1">
              <a:solidFill>
                <a:srgbClr val="61367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/>
              <a:t>Often create bespoke solutions rather than looking for existing tools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/>
              <a:t>Little awareness of how to leverage a building blocks approach to technology deployments</a:t>
            </a:r>
          </a:p>
          <a:p>
            <a:pPr algn="r" defTabSz="1036290">
              <a:lnSpc>
                <a:spcPct val="115000"/>
              </a:lnSpc>
            </a:pPr>
            <a:endParaRPr sz="1587">
              <a:solidFill>
                <a:srgbClr val="0000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F72CEFD-5BA3-4D7A-8724-7E01ABAA9247}"/>
              </a:ext>
            </a:extLst>
          </p:cNvPr>
          <p:cNvGrpSpPr/>
          <p:nvPr/>
        </p:nvGrpSpPr>
        <p:grpSpPr>
          <a:xfrm>
            <a:off x="3685659" y="2605607"/>
            <a:ext cx="92463" cy="4162344"/>
            <a:chOff x="9647426" y="2256163"/>
            <a:chExt cx="92463" cy="4162344"/>
          </a:xfrm>
          <a:solidFill>
            <a:srgbClr val="C2B3C1"/>
          </a:solidFill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1D159A6-7DD3-4DFE-9F97-98477423029E}"/>
                </a:ext>
              </a:extLst>
            </p:cNvPr>
            <p:cNvCxnSpPr>
              <a:cxnSpLocks/>
              <a:endCxn id="48" idx="4"/>
            </p:cNvCxnSpPr>
            <p:nvPr/>
          </p:nvCxnSpPr>
          <p:spPr>
            <a:xfrm>
              <a:off x="9647426" y="2256163"/>
              <a:ext cx="10167" cy="4162344"/>
            </a:xfrm>
            <a:prstGeom prst="line">
              <a:avLst/>
            </a:prstGeom>
            <a:grpFill/>
            <a:ln w="28575">
              <a:solidFill>
                <a:srgbClr val="C2B3C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8D8F6E78-39CA-4E9E-975D-8E092F758BDC}"/>
                </a:ext>
              </a:extLst>
            </p:cNvPr>
            <p:cNvSpPr/>
            <p:nvPr/>
          </p:nvSpPr>
          <p:spPr>
            <a:xfrm rot="5400000">
              <a:off x="9611873" y="2525891"/>
              <a:ext cx="173736" cy="82296"/>
            </a:xfrm>
            <a:prstGeom prst="triangle">
              <a:avLst/>
            </a:prstGeom>
            <a:grpFill/>
            <a:ln>
              <a:solidFill>
                <a:srgbClr val="C2B3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Isosceles Triangle 45">
              <a:extLst>
                <a:ext uri="{FF2B5EF4-FFF2-40B4-BE49-F238E27FC236}">
                  <a16:creationId xmlns:a16="http://schemas.microsoft.com/office/drawing/2014/main" id="{0E100387-1492-48AB-8E5C-669710CFC81B}"/>
                </a:ext>
              </a:extLst>
            </p:cNvPr>
            <p:cNvSpPr/>
            <p:nvPr/>
          </p:nvSpPr>
          <p:spPr>
            <a:xfrm rot="5400000">
              <a:off x="9611873" y="4135837"/>
              <a:ext cx="173736" cy="82296"/>
            </a:xfrm>
            <a:prstGeom prst="triangle">
              <a:avLst/>
            </a:prstGeom>
            <a:grpFill/>
            <a:ln>
              <a:solidFill>
                <a:srgbClr val="C2B3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D3B3D19A-6C41-49DC-8B8B-25D5772FEEFF}"/>
                </a:ext>
              </a:extLst>
            </p:cNvPr>
            <p:cNvSpPr/>
            <p:nvPr/>
          </p:nvSpPr>
          <p:spPr>
            <a:xfrm rot="5400000">
              <a:off x="9611873" y="6290491"/>
              <a:ext cx="173736" cy="82296"/>
            </a:xfrm>
            <a:prstGeom prst="triangle">
              <a:avLst/>
            </a:prstGeom>
            <a:grpFill/>
            <a:ln>
              <a:solidFill>
                <a:srgbClr val="C2B3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446DEFD7-ACFC-45A3-9F7A-DC58ABAFA6DD}"/>
              </a:ext>
            </a:extLst>
          </p:cNvPr>
          <p:cNvSpPr/>
          <p:nvPr/>
        </p:nvSpPr>
        <p:spPr>
          <a:xfrm rot="5400000">
            <a:off x="3650106" y="5527474"/>
            <a:ext cx="173736" cy="82296"/>
          </a:xfrm>
          <a:prstGeom prst="triangle">
            <a:avLst/>
          </a:prstGeom>
          <a:solidFill>
            <a:srgbClr val="C2B3C1"/>
          </a:solidFill>
          <a:ln>
            <a:solidFill>
              <a:srgbClr val="C2B3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Graphic 50" descr="Puzzle outline">
            <a:extLst>
              <a:ext uri="{FF2B5EF4-FFF2-40B4-BE49-F238E27FC236}">
                <a16:creationId xmlns:a16="http://schemas.microsoft.com/office/drawing/2014/main" id="{B56C1AF9-47ED-446C-9294-48D05F9EF8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71248" y="4061645"/>
            <a:ext cx="640737" cy="64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556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615D4-D86F-4341-8100-A6D39DFC6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Catalog Vision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25641E6-2ABF-4FDD-877B-439ACBE499B8}"/>
              </a:ext>
            </a:extLst>
          </p:cNvPr>
          <p:cNvGrpSpPr/>
          <p:nvPr/>
        </p:nvGrpSpPr>
        <p:grpSpPr>
          <a:xfrm>
            <a:off x="1502574" y="1290689"/>
            <a:ext cx="11139714" cy="2344060"/>
            <a:chOff x="1306287" y="2111826"/>
            <a:chExt cx="11139714" cy="234406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A12FDE4-4F1E-4150-936C-A52AA5A2B40E}"/>
                </a:ext>
              </a:extLst>
            </p:cNvPr>
            <p:cNvSpPr/>
            <p:nvPr/>
          </p:nvSpPr>
          <p:spPr>
            <a:xfrm>
              <a:off x="1306287" y="2111828"/>
              <a:ext cx="2344058" cy="2344058"/>
            </a:xfrm>
            <a:prstGeom prst="ellipse">
              <a:avLst/>
            </a:prstGeom>
            <a:gradFill>
              <a:gsLst>
                <a:gs pos="0">
                  <a:srgbClr val="3E9EDD"/>
                </a:gs>
                <a:gs pos="100000">
                  <a:srgbClr val="B2D8F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rgbClr val="000043"/>
                  </a:solidFill>
                </a:rPr>
                <a:t>Discovery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5DB6DEE-74A6-48F1-A28B-9AFF77D34936}"/>
                </a:ext>
              </a:extLst>
            </p:cNvPr>
            <p:cNvSpPr/>
            <p:nvPr/>
          </p:nvSpPr>
          <p:spPr>
            <a:xfrm>
              <a:off x="4238173" y="2111826"/>
              <a:ext cx="2344058" cy="2344058"/>
            </a:xfrm>
            <a:prstGeom prst="ellipse">
              <a:avLst/>
            </a:prstGeom>
            <a:gradFill>
              <a:gsLst>
                <a:gs pos="0">
                  <a:srgbClr val="3E9EDD"/>
                </a:gs>
                <a:gs pos="100000">
                  <a:srgbClr val="B2D8F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rgbClr val="000043"/>
                  </a:solidFill>
                </a:rPr>
                <a:t>Evaluation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99BD644C-BC10-47B4-9124-CCC23CE3C6DB}"/>
                </a:ext>
              </a:extLst>
            </p:cNvPr>
            <p:cNvSpPr/>
            <p:nvPr/>
          </p:nvSpPr>
          <p:spPr>
            <a:xfrm>
              <a:off x="7170058" y="2111827"/>
              <a:ext cx="2344058" cy="2344058"/>
            </a:xfrm>
            <a:prstGeom prst="ellipse">
              <a:avLst/>
            </a:prstGeom>
            <a:gradFill>
              <a:gsLst>
                <a:gs pos="0">
                  <a:srgbClr val="3E9EDD"/>
                </a:gs>
                <a:gs pos="100000">
                  <a:srgbClr val="B2D8F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rgbClr val="000043"/>
                  </a:solidFill>
                </a:rPr>
                <a:t>Guidance 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B519989-D2CA-47EA-904C-7441CBDCEB52}"/>
                </a:ext>
              </a:extLst>
            </p:cNvPr>
            <p:cNvSpPr/>
            <p:nvPr/>
          </p:nvSpPr>
          <p:spPr>
            <a:xfrm>
              <a:off x="10101943" y="2111828"/>
              <a:ext cx="2344058" cy="2344058"/>
            </a:xfrm>
            <a:prstGeom prst="ellipse">
              <a:avLst/>
            </a:prstGeom>
            <a:gradFill>
              <a:gsLst>
                <a:gs pos="0">
                  <a:srgbClr val="3E9EDD"/>
                </a:gs>
                <a:gs pos="100000">
                  <a:srgbClr val="B2D8F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rgbClr val="000043"/>
                  </a:solidFill>
                </a:rPr>
                <a:t>Implementations</a:t>
              </a:r>
            </a:p>
          </p:txBody>
        </p:sp>
        <p:sp>
          <p:nvSpPr>
            <p:cNvPr id="36" name="Block Arc 35">
              <a:extLst>
                <a:ext uri="{FF2B5EF4-FFF2-40B4-BE49-F238E27FC236}">
                  <a16:creationId xmlns:a16="http://schemas.microsoft.com/office/drawing/2014/main" id="{1D033DCD-E680-4FE5-A300-138CC837B5A9}"/>
                </a:ext>
              </a:extLst>
            </p:cNvPr>
            <p:cNvSpPr/>
            <p:nvPr/>
          </p:nvSpPr>
          <p:spPr>
            <a:xfrm rot="4892589">
              <a:off x="1452988" y="2316238"/>
              <a:ext cx="2179232" cy="2047887"/>
            </a:xfrm>
            <a:prstGeom prst="blockArc">
              <a:avLst>
                <a:gd name="adj1" fmla="val 10800000"/>
                <a:gd name="adj2" fmla="val 15530404"/>
                <a:gd name="adj3" fmla="val 5245"/>
              </a:avLst>
            </a:prstGeom>
            <a:solidFill>
              <a:srgbClr val="D8CE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Block Arc 36">
              <a:extLst>
                <a:ext uri="{FF2B5EF4-FFF2-40B4-BE49-F238E27FC236}">
                  <a16:creationId xmlns:a16="http://schemas.microsoft.com/office/drawing/2014/main" id="{817905BB-C837-4E56-AEC3-850D2CBA2DE2}"/>
                </a:ext>
              </a:extLst>
            </p:cNvPr>
            <p:cNvSpPr/>
            <p:nvPr/>
          </p:nvSpPr>
          <p:spPr>
            <a:xfrm rot="10800000">
              <a:off x="4320586" y="2316237"/>
              <a:ext cx="2179232" cy="2047887"/>
            </a:xfrm>
            <a:prstGeom prst="blockArc">
              <a:avLst>
                <a:gd name="adj1" fmla="val 10800000"/>
                <a:gd name="adj2" fmla="val 15530404"/>
                <a:gd name="adj3" fmla="val 5245"/>
              </a:avLst>
            </a:prstGeom>
            <a:solidFill>
              <a:srgbClr val="D8CE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Block Arc 37">
              <a:extLst>
                <a:ext uri="{FF2B5EF4-FFF2-40B4-BE49-F238E27FC236}">
                  <a16:creationId xmlns:a16="http://schemas.microsoft.com/office/drawing/2014/main" id="{25306AC6-06DA-4E65-A9EB-6CC32779E96D}"/>
                </a:ext>
              </a:extLst>
            </p:cNvPr>
            <p:cNvSpPr/>
            <p:nvPr/>
          </p:nvSpPr>
          <p:spPr>
            <a:xfrm rot="15756161">
              <a:off x="7170837" y="2219562"/>
              <a:ext cx="2179232" cy="2047887"/>
            </a:xfrm>
            <a:prstGeom prst="blockArc">
              <a:avLst>
                <a:gd name="adj1" fmla="val 10800000"/>
                <a:gd name="adj2" fmla="val 15530404"/>
                <a:gd name="adj3" fmla="val 5245"/>
              </a:avLst>
            </a:prstGeom>
            <a:solidFill>
              <a:srgbClr val="D8CE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Block Arc 38">
              <a:extLst>
                <a:ext uri="{FF2B5EF4-FFF2-40B4-BE49-F238E27FC236}">
                  <a16:creationId xmlns:a16="http://schemas.microsoft.com/office/drawing/2014/main" id="{09D95EF6-4C16-4D01-B594-21FF887B8287}"/>
                </a:ext>
              </a:extLst>
            </p:cNvPr>
            <p:cNvSpPr/>
            <p:nvPr/>
          </p:nvSpPr>
          <p:spPr>
            <a:xfrm>
              <a:off x="10197155" y="2219561"/>
              <a:ext cx="2179232" cy="2047887"/>
            </a:xfrm>
            <a:prstGeom prst="blockArc">
              <a:avLst>
                <a:gd name="adj1" fmla="val 10800000"/>
                <a:gd name="adj2" fmla="val 15530404"/>
                <a:gd name="adj3" fmla="val 5245"/>
              </a:avLst>
            </a:prstGeom>
            <a:solidFill>
              <a:srgbClr val="D8CE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0" name="Google Shape;2870;p263">
            <a:extLst>
              <a:ext uri="{FF2B5EF4-FFF2-40B4-BE49-F238E27FC236}">
                <a16:creationId xmlns:a16="http://schemas.microsoft.com/office/drawing/2014/main" id="{204C056C-CA18-4539-9F77-21CCE6B1B527}"/>
              </a:ext>
            </a:extLst>
          </p:cNvPr>
          <p:cNvSpPr txBox="1"/>
          <p:nvPr/>
        </p:nvSpPr>
        <p:spPr>
          <a:xfrm>
            <a:off x="1565837" y="4106904"/>
            <a:ext cx="2640300" cy="22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150" tIns="138150" rIns="138150" bIns="138150" anchor="t" anchorCtr="0">
            <a:noAutofit/>
          </a:bodyPr>
          <a:lstStyle/>
          <a:p>
            <a:pPr>
              <a:lnSpc>
                <a:spcPct val="115000"/>
              </a:lnSpc>
              <a:buSzPts val="1587"/>
            </a:pPr>
            <a:r>
              <a:rPr lang="en-US" sz="1500" b="1">
                <a:solidFill>
                  <a:srgbClr val="000043"/>
                </a:solidFill>
                <a:ea typeface="Roboto"/>
              </a:rPr>
              <a:t>What</a:t>
            </a:r>
            <a:r>
              <a:rPr lang="en-US" sz="1500">
                <a:solidFill>
                  <a:srgbClr val="000043"/>
                </a:solidFill>
                <a:ea typeface="Roboto"/>
              </a:rPr>
              <a:t> products support specific SDGs? What tools already exist in the ecosystem? </a:t>
            </a:r>
            <a:endParaRPr lang="en-US" sz="1500" i="0" u="none" strike="noStrike" cap="none">
              <a:solidFill>
                <a:srgbClr val="000043"/>
              </a:solidFill>
              <a:ea typeface="Roboto"/>
            </a:endParaRPr>
          </a:p>
          <a:p>
            <a:pPr algn="r">
              <a:lnSpc>
                <a:spcPct val="115000"/>
              </a:lnSpc>
              <a:buSzPts val="1587"/>
            </a:pPr>
            <a:endParaRPr lang="en-US" sz="1587">
              <a:solidFill>
                <a:srgbClr val="000043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41" name="Google Shape;2870;p263">
            <a:extLst>
              <a:ext uri="{FF2B5EF4-FFF2-40B4-BE49-F238E27FC236}">
                <a16:creationId xmlns:a16="http://schemas.microsoft.com/office/drawing/2014/main" id="{35CC1092-BBAD-407F-8D8B-37A336B1B426}"/>
              </a:ext>
            </a:extLst>
          </p:cNvPr>
          <p:cNvSpPr txBox="1"/>
          <p:nvPr/>
        </p:nvSpPr>
        <p:spPr>
          <a:xfrm>
            <a:off x="4464787" y="4106904"/>
            <a:ext cx="2640300" cy="177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150" tIns="138150" rIns="138150" bIns="138150" anchor="t" anchorCtr="0">
            <a:noAutofit/>
          </a:bodyPr>
          <a:lstStyle/>
          <a:p>
            <a:pPr>
              <a:lnSpc>
                <a:spcPct val="114999"/>
              </a:lnSpc>
              <a:buSzPts val="1587"/>
            </a:pPr>
            <a:r>
              <a:rPr lang="en-US" sz="1500" b="1">
                <a:solidFill>
                  <a:srgbClr val="000043"/>
                </a:solidFill>
                <a:ea typeface="Roboto"/>
              </a:rPr>
              <a:t>Fit:</a:t>
            </a:r>
            <a:r>
              <a:rPr lang="en-US" sz="1500">
                <a:solidFill>
                  <a:srgbClr val="000043"/>
                </a:solidFill>
                <a:ea typeface="Roboto"/>
              </a:rPr>
              <a:t> Understand the alignment, maturity, scalability, and sustainability of specific digital tools? What products endorse the principles?</a:t>
            </a:r>
          </a:p>
          <a:p>
            <a:pPr algn="r">
              <a:lnSpc>
                <a:spcPct val="115000"/>
              </a:lnSpc>
              <a:buSzPts val="1587"/>
            </a:pPr>
            <a:endParaRPr lang="en-US" sz="1587">
              <a:solidFill>
                <a:srgbClr val="000043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42" name="Google Shape;2870;p263">
            <a:extLst>
              <a:ext uri="{FF2B5EF4-FFF2-40B4-BE49-F238E27FC236}">
                <a16:creationId xmlns:a16="http://schemas.microsoft.com/office/drawing/2014/main" id="{DD764E77-EDBA-47DD-8467-276CD5426A26}"/>
              </a:ext>
            </a:extLst>
          </p:cNvPr>
          <p:cNvSpPr txBox="1"/>
          <p:nvPr/>
        </p:nvSpPr>
        <p:spPr>
          <a:xfrm>
            <a:off x="7472511" y="4106904"/>
            <a:ext cx="2705232" cy="2017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150" tIns="138150" rIns="138150" bIns="138150" anchor="t" anchorCtr="0">
            <a:noAutofit/>
          </a:bodyPr>
          <a:lstStyle/>
          <a:p>
            <a:pPr>
              <a:lnSpc>
                <a:spcPct val="114999"/>
              </a:lnSpc>
              <a:buSzPts val="1587"/>
            </a:pPr>
            <a:r>
              <a:rPr lang="en-US" sz="1500" b="1">
                <a:solidFill>
                  <a:srgbClr val="000043"/>
                </a:solidFill>
                <a:ea typeface="Roboto"/>
              </a:rPr>
              <a:t>How</a:t>
            </a:r>
            <a:r>
              <a:rPr lang="en-US" sz="1500">
                <a:solidFill>
                  <a:srgbClr val="000043"/>
                </a:solidFill>
                <a:ea typeface="Roboto"/>
              </a:rPr>
              <a:t> can I use digital tools to support my project or use case? Instructional content including use cases and playbooks. </a:t>
            </a:r>
            <a:endParaRPr lang="en-US" sz="1587">
              <a:solidFill>
                <a:srgbClr val="000043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43" name="Google Shape;2870;p263">
            <a:extLst>
              <a:ext uri="{FF2B5EF4-FFF2-40B4-BE49-F238E27FC236}">
                <a16:creationId xmlns:a16="http://schemas.microsoft.com/office/drawing/2014/main" id="{1253B94C-83BF-4935-BDFB-66BA8EAFFF27}"/>
              </a:ext>
            </a:extLst>
          </p:cNvPr>
          <p:cNvSpPr txBox="1"/>
          <p:nvPr/>
        </p:nvSpPr>
        <p:spPr>
          <a:xfrm>
            <a:off x="10393442" y="4106904"/>
            <a:ext cx="2640300" cy="1276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150" tIns="138150" rIns="138150" bIns="138150" anchor="t" anchorCtr="0">
            <a:noAutofit/>
          </a:bodyPr>
          <a:lstStyle/>
          <a:p>
            <a:pPr>
              <a:lnSpc>
                <a:spcPct val="114999"/>
              </a:lnSpc>
              <a:buSzPts val="1587"/>
            </a:pPr>
            <a:r>
              <a:rPr lang="en-US" sz="1500" b="1">
                <a:solidFill>
                  <a:srgbClr val="000043"/>
                </a:solidFill>
                <a:ea typeface="Roboto"/>
              </a:rPr>
              <a:t>Where</a:t>
            </a:r>
            <a:r>
              <a:rPr lang="en-US" sz="1500">
                <a:solidFill>
                  <a:srgbClr val="000043"/>
                </a:solidFill>
                <a:ea typeface="Roboto"/>
              </a:rPr>
              <a:t> have products already been deployed and by </a:t>
            </a:r>
            <a:r>
              <a:rPr lang="en-US" sz="1500" b="1">
                <a:solidFill>
                  <a:srgbClr val="000043"/>
                </a:solidFill>
                <a:ea typeface="Roboto"/>
              </a:rPr>
              <a:t>whom</a:t>
            </a:r>
            <a:r>
              <a:rPr lang="en-US" sz="1500">
                <a:solidFill>
                  <a:srgbClr val="000043"/>
                </a:solidFill>
                <a:ea typeface="Roboto"/>
              </a:rPr>
              <a:t>? </a:t>
            </a:r>
          </a:p>
          <a:p>
            <a:pPr algn="r">
              <a:lnSpc>
                <a:spcPct val="115000"/>
              </a:lnSpc>
              <a:buSzPts val="1587"/>
            </a:pPr>
            <a:endParaRPr lang="en-US" sz="1587">
              <a:solidFill>
                <a:srgbClr val="000043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6E77966F-0AEC-4D9D-B7B8-28798017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1" t="12901" r="94564" b="77031"/>
          <a:stretch/>
        </p:blipFill>
        <p:spPr>
          <a:xfrm>
            <a:off x="5043892" y="6058980"/>
            <a:ext cx="889747" cy="1048504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F891C89F-EED6-4084-9F50-F1CF75EC6302}"/>
              </a:ext>
            </a:extLst>
          </p:cNvPr>
          <p:cNvSpPr txBox="1"/>
          <p:nvPr/>
        </p:nvSpPr>
        <p:spPr>
          <a:xfrm>
            <a:off x="11054826" y="138616"/>
            <a:ext cx="2672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3"/>
              </a:rPr>
              <a:t>https://solutions.dial.community</a:t>
            </a:r>
            <a:endParaRPr lang="en-US"/>
          </a:p>
        </p:txBody>
      </p:sp>
      <p:pic>
        <p:nvPicPr>
          <p:cNvPr id="51" name="Graphic 50">
            <a:extLst>
              <a:ext uri="{FF2B5EF4-FFF2-40B4-BE49-F238E27FC236}">
                <a16:creationId xmlns:a16="http://schemas.microsoft.com/office/drawing/2014/main" id="{E410E327-513D-42F2-A504-BBD6D87411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91637" y="121359"/>
            <a:ext cx="553974" cy="553974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66C82D1D-7A9E-44A0-BEBB-2738D324E7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99920" y="99211"/>
            <a:ext cx="572116" cy="572116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B3A5C039-3967-4FD8-84AD-5495F69BC550}"/>
              </a:ext>
            </a:extLst>
          </p:cNvPr>
          <p:cNvGrpSpPr/>
          <p:nvPr/>
        </p:nvGrpSpPr>
        <p:grpSpPr>
          <a:xfrm>
            <a:off x="2154075" y="3837279"/>
            <a:ext cx="9909692" cy="99633"/>
            <a:chOff x="2021051" y="4169743"/>
            <a:chExt cx="9909692" cy="99633"/>
          </a:xfrm>
          <a:solidFill>
            <a:srgbClr val="000043"/>
          </a:solidFill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F074B7D3-5338-4B6D-92ED-3346696612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21051" y="4169743"/>
              <a:ext cx="9909692" cy="0"/>
            </a:xfrm>
            <a:prstGeom prst="line">
              <a:avLst/>
            </a:prstGeom>
            <a:grpFill/>
            <a:ln w="28575">
              <a:solidFill>
                <a:srgbClr val="000043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62" name="Isosceles Triangle 61">
              <a:extLst>
                <a:ext uri="{FF2B5EF4-FFF2-40B4-BE49-F238E27FC236}">
                  <a16:creationId xmlns:a16="http://schemas.microsoft.com/office/drawing/2014/main" id="{5579D278-E87B-47E9-8D67-6B10F7B95FDF}"/>
                </a:ext>
              </a:extLst>
            </p:cNvPr>
            <p:cNvSpPr/>
            <p:nvPr/>
          </p:nvSpPr>
          <p:spPr>
            <a:xfrm rot="10800000">
              <a:off x="11314166" y="4186684"/>
              <a:ext cx="173736" cy="82296"/>
            </a:xfrm>
            <a:prstGeom prst="triangle">
              <a:avLst/>
            </a:prstGeom>
            <a:grpFill/>
            <a:ln>
              <a:solidFill>
                <a:srgbClr val="000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Isosceles Triangle 62">
              <a:extLst>
                <a:ext uri="{FF2B5EF4-FFF2-40B4-BE49-F238E27FC236}">
                  <a16:creationId xmlns:a16="http://schemas.microsoft.com/office/drawing/2014/main" id="{F0B8EC7B-49DF-435B-94A4-A6802CF616E9}"/>
                </a:ext>
              </a:extLst>
            </p:cNvPr>
            <p:cNvSpPr/>
            <p:nvPr/>
          </p:nvSpPr>
          <p:spPr>
            <a:xfrm rot="10800000">
              <a:off x="8354506" y="4178836"/>
              <a:ext cx="173736" cy="82296"/>
            </a:xfrm>
            <a:prstGeom prst="triangle">
              <a:avLst/>
            </a:prstGeom>
            <a:grpFill/>
            <a:ln>
              <a:solidFill>
                <a:srgbClr val="000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Isosceles Triangle 63">
              <a:extLst>
                <a:ext uri="{FF2B5EF4-FFF2-40B4-BE49-F238E27FC236}">
                  <a16:creationId xmlns:a16="http://schemas.microsoft.com/office/drawing/2014/main" id="{88E5A20D-9867-4C58-975B-6AA2D926617C}"/>
                </a:ext>
              </a:extLst>
            </p:cNvPr>
            <p:cNvSpPr/>
            <p:nvPr/>
          </p:nvSpPr>
          <p:spPr>
            <a:xfrm rot="10800000">
              <a:off x="5358000" y="4187080"/>
              <a:ext cx="173736" cy="82296"/>
            </a:xfrm>
            <a:prstGeom prst="triangle">
              <a:avLst/>
            </a:prstGeom>
            <a:grpFill/>
            <a:ln>
              <a:solidFill>
                <a:srgbClr val="000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Isosceles Triangle 64">
              <a:extLst>
                <a:ext uri="{FF2B5EF4-FFF2-40B4-BE49-F238E27FC236}">
                  <a16:creationId xmlns:a16="http://schemas.microsoft.com/office/drawing/2014/main" id="{79C4721B-5EB7-4D7C-9CCC-7CC887C60D5A}"/>
                </a:ext>
              </a:extLst>
            </p:cNvPr>
            <p:cNvSpPr/>
            <p:nvPr/>
          </p:nvSpPr>
          <p:spPr>
            <a:xfrm rot="10800000">
              <a:off x="2432131" y="4186684"/>
              <a:ext cx="173736" cy="82296"/>
            </a:xfrm>
            <a:prstGeom prst="triangle">
              <a:avLst/>
            </a:prstGeom>
            <a:grpFill/>
            <a:ln>
              <a:solidFill>
                <a:srgbClr val="000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5F90DEEA-2787-D048-B599-677BC065EE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23425" y="5415726"/>
            <a:ext cx="1343430" cy="2131966"/>
          </a:xfrm>
          <a:prstGeom prst="rect">
            <a:avLst/>
          </a:prstGeom>
        </p:spPr>
      </p:pic>
      <p:pic>
        <p:nvPicPr>
          <p:cNvPr id="6" name="Picture 5" descr="Chart, bubble chart&#10;&#10;Description automatically generated">
            <a:extLst>
              <a:ext uri="{FF2B5EF4-FFF2-40B4-BE49-F238E27FC236}">
                <a16:creationId xmlns:a16="http://schemas.microsoft.com/office/drawing/2014/main" id="{79BED8BE-D49E-2844-B9FD-B1D95ED23D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48373" y="5645529"/>
            <a:ext cx="1971369" cy="1988255"/>
          </a:xfrm>
          <a:prstGeom prst="rect">
            <a:avLst/>
          </a:prstGeom>
        </p:spPr>
      </p:pic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6DF1230-60E2-774E-976A-4DB978C6D66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27904" y="5578676"/>
            <a:ext cx="1588272" cy="213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362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3">
            <a:extLst>
              <a:ext uri="{FF2B5EF4-FFF2-40B4-BE49-F238E27FC236}">
                <a16:creationId xmlns:a16="http://schemas.microsoft.com/office/drawing/2014/main" id="{D58E9081-0A98-EB45-A22E-222CCDDBD9DD}"/>
              </a:ext>
            </a:extLst>
          </p:cNvPr>
          <p:cNvSpPr txBox="1">
            <a:spLocks/>
          </p:cNvSpPr>
          <p:nvPr/>
        </p:nvSpPr>
        <p:spPr>
          <a:xfrm>
            <a:off x="183440" y="132687"/>
            <a:ext cx="9008404" cy="56887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b="1">
                <a:solidFill>
                  <a:schemeClr val="bg2"/>
                </a:solidFill>
              </a:rPr>
              <a:t>Catalog Vision</a:t>
            </a:r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F3F4EFB5-4B22-BB4F-A5AF-B0789ECB0D09}"/>
              </a:ext>
            </a:extLst>
          </p:cNvPr>
          <p:cNvSpPr txBox="1">
            <a:spLocks/>
          </p:cNvSpPr>
          <p:nvPr/>
        </p:nvSpPr>
        <p:spPr>
          <a:xfrm>
            <a:off x="229313" y="778542"/>
            <a:ext cx="12512700" cy="37944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/>
              <a:t>Support the </a:t>
            </a:r>
            <a:r>
              <a:rPr lang="en-US" sz="1800">
                <a:hlinkClick r:id="rId3"/>
              </a:rPr>
              <a:t>SDG Digital Investment Framework</a:t>
            </a:r>
            <a:endParaRPr lang="en-US" sz="1800"/>
          </a:p>
        </p:txBody>
      </p:sp>
      <p:sp>
        <p:nvSpPr>
          <p:cNvPr id="61" name="Title 3">
            <a:extLst>
              <a:ext uri="{FF2B5EF4-FFF2-40B4-BE49-F238E27FC236}">
                <a16:creationId xmlns:a16="http://schemas.microsoft.com/office/drawing/2014/main" id="{E926C0A4-EECA-874D-981A-3682D859B0EA}"/>
              </a:ext>
            </a:extLst>
          </p:cNvPr>
          <p:cNvSpPr txBox="1">
            <a:spLocks/>
          </p:cNvSpPr>
          <p:nvPr/>
        </p:nvSpPr>
        <p:spPr>
          <a:xfrm>
            <a:off x="691964" y="2771196"/>
            <a:ext cx="4319697" cy="209008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137160" tIns="0" rIns="0" bIns="0" rtlCol="0" anchor="t" anchorCtr="0">
            <a:noAutofit/>
          </a:bodyPr>
          <a:lstStyle>
            <a:lvl1pPr marL="0" indent="0" algn="l" defTabSz="1381722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25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b="0">
              <a:solidFill>
                <a:srgbClr val="000043"/>
              </a:solidFill>
            </a:endParaRPr>
          </a:p>
          <a:p>
            <a:r>
              <a:rPr lang="en-US" sz="1800" b="0">
                <a:solidFill>
                  <a:srgbClr val="000043"/>
                </a:solidFill>
              </a:rPr>
              <a:t>This framework allows us to re-use products and platforms </a:t>
            </a:r>
            <a:r>
              <a:rPr lang="en-US" sz="1800" b="0" i="1">
                <a:solidFill>
                  <a:srgbClr val="000043"/>
                </a:solidFill>
              </a:rPr>
              <a:t>across sectors</a:t>
            </a:r>
            <a:r>
              <a:rPr lang="en-US" sz="1800" b="0">
                <a:solidFill>
                  <a:srgbClr val="000043"/>
                </a:solidFill>
              </a:rPr>
              <a:t>, reducing fragmentation and enabling greater coordination between organizations.</a:t>
            </a:r>
          </a:p>
        </p:txBody>
      </p:sp>
      <p:pic>
        <p:nvPicPr>
          <p:cNvPr id="2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095A8504-E48C-4C11-97DC-17B768CC90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791" y="-142002"/>
            <a:ext cx="7088703" cy="805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704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3">
            <a:extLst>
              <a:ext uri="{FF2B5EF4-FFF2-40B4-BE49-F238E27FC236}">
                <a16:creationId xmlns:a16="http://schemas.microsoft.com/office/drawing/2014/main" id="{D58E9081-0A98-EB45-A22E-222CCDDBD9DD}"/>
              </a:ext>
            </a:extLst>
          </p:cNvPr>
          <p:cNvSpPr txBox="1">
            <a:spLocks/>
          </p:cNvSpPr>
          <p:nvPr/>
        </p:nvSpPr>
        <p:spPr>
          <a:xfrm>
            <a:off x="183440" y="132687"/>
            <a:ext cx="9008404" cy="56887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b="1" dirty="0">
                <a:solidFill>
                  <a:schemeClr val="bg2"/>
                </a:solidFill>
              </a:rPr>
              <a:t>Catalog Vision</a:t>
            </a:r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F3F4EFB5-4B22-BB4F-A5AF-B0789ECB0D09}"/>
              </a:ext>
            </a:extLst>
          </p:cNvPr>
          <p:cNvSpPr txBox="1">
            <a:spLocks/>
          </p:cNvSpPr>
          <p:nvPr/>
        </p:nvSpPr>
        <p:spPr>
          <a:xfrm>
            <a:off x="229313" y="778542"/>
            <a:ext cx="12512700" cy="37944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/>
              <a:t>Measure uptake of the Building Blocks approach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0487F56-D75E-944C-94E4-ABA1CDEA65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99958" y="5560665"/>
            <a:ext cx="952500" cy="9525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D98B41A0-476A-AD4F-AB5F-D5FA3BB48E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8049" y="1575197"/>
            <a:ext cx="914400" cy="9144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B5A4BFD8-5F33-2B45-852B-463D7A129F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66583" y="2524327"/>
            <a:ext cx="927100" cy="8763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A7F8611F-94FA-7E4F-BABD-05FE899803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20792" y="3818111"/>
            <a:ext cx="774700" cy="9144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8C8CB6C-9F74-7449-8591-6FBA1A5F49C5}"/>
              </a:ext>
            </a:extLst>
          </p:cNvPr>
          <p:cNvSpPr txBox="1"/>
          <p:nvPr/>
        </p:nvSpPr>
        <p:spPr>
          <a:xfrm>
            <a:off x="478458" y="2603513"/>
            <a:ext cx="67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SDGs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404E450-3A04-7646-86C3-4B19BC194AF5}"/>
              </a:ext>
            </a:extLst>
          </p:cNvPr>
          <p:cNvSpPr txBox="1"/>
          <p:nvPr/>
        </p:nvSpPr>
        <p:spPr>
          <a:xfrm>
            <a:off x="9079394" y="6666999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Products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D9A2A2-B067-BF4C-BE75-CE5810F2F400}"/>
              </a:ext>
            </a:extLst>
          </p:cNvPr>
          <p:cNvSpPr txBox="1"/>
          <p:nvPr/>
        </p:nvSpPr>
        <p:spPr>
          <a:xfrm>
            <a:off x="1896066" y="3510334"/>
            <a:ext cx="1090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Use Cases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4F6DB04-87E6-5F47-AC7E-9E4A7263B437}"/>
              </a:ext>
            </a:extLst>
          </p:cNvPr>
          <p:cNvSpPr txBox="1"/>
          <p:nvPr/>
        </p:nvSpPr>
        <p:spPr>
          <a:xfrm>
            <a:off x="6258460" y="5643621"/>
            <a:ext cx="15359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Building Blocks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1A7096-B11A-D647-B5DE-68C747F260E5}"/>
              </a:ext>
            </a:extLst>
          </p:cNvPr>
          <p:cNvSpPr txBox="1"/>
          <p:nvPr/>
        </p:nvSpPr>
        <p:spPr>
          <a:xfrm>
            <a:off x="4062960" y="4730976"/>
            <a:ext cx="1090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Workflows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2E45DE-5157-0249-94D3-517335E62E1A}"/>
              </a:ext>
            </a:extLst>
          </p:cNvPr>
          <p:cNvSpPr txBox="1"/>
          <p:nvPr/>
        </p:nvSpPr>
        <p:spPr>
          <a:xfrm>
            <a:off x="1504415" y="1627932"/>
            <a:ext cx="280076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Starting from an SDG or Target,</a:t>
            </a:r>
          </a:p>
          <a:p>
            <a:r>
              <a:rPr lang="en-US"/>
              <a:t>Users can develop Use Cases </a:t>
            </a:r>
          </a:p>
          <a:p>
            <a:r>
              <a:rPr lang="en-US"/>
              <a:t>to achieve these goals.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D3529E4-2C44-684F-9367-81A269EEA178}"/>
              </a:ext>
            </a:extLst>
          </p:cNvPr>
          <p:cNvSpPr txBox="1"/>
          <p:nvPr/>
        </p:nvSpPr>
        <p:spPr>
          <a:xfrm>
            <a:off x="1295263" y="3966752"/>
            <a:ext cx="22697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Newborn 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Rural Agriculture Advisory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Pandemic Response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D41D69B-4AF8-0648-A9DA-5C2CC4885C11}"/>
              </a:ext>
            </a:extLst>
          </p:cNvPr>
          <p:cNvSpPr txBox="1"/>
          <p:nvPr/>
        </p:nvSpPr>
        <p:spPr>
          <a:xfrm>
            <a:off x="3486832" y="2664198"/>
            <a:ext cx="24016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Use Cases across sectors</a:t>
            </a:r>
          </a:p>
          <a:p>
            <a:r>
              <a:rPr lang="en-US"/>
              <a:t>can be made up of common</a:t>
            </a:r>
          </a:p>
          <a:p>
            <a:r>
              <a:rPr lang="en-US"/>
              <a:t>business processes or </a:t>
            </a:r>
          </a:p>
          <a:p>
            <a:r>
              <a:rPr lang="en-US"/>
              <a:t>Workflows</a:t>
            </a:r>
          </a:p>
        </p:txBody>
      </p:sp>
      <p:pic>
        <p:nvPicPr>
          <p:cNvPr id="56" name="Graphic 55">
            <a:extLst>
              <a:ext uri="{FF2B5EF4-FFF2-40B4-BE49-F238E27FC236}">
                <a16:creationId xmlns:a16="http://schemas.microsoft.com/office/drawing/2014/main" id="{8BB7958A-BFE9-DE4B-A243-8E0C01BC487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569259" y="4646265"/>
            <a:ext cx="914400" cy="914400"/>
          </a:xfrm>
          <a:prstGeom prst="rect">
            <a:avLst/>
          </a:prstGeom>
        </p:spPr>
      </p:pic>
      <p:sp>
        <p:nvSpPr>
          <p:cNvPr id="61" name="Title 3">
            <a:extLst>
              <a:ext uri="{FF2B5EF4-FFF2-40B4-BE49-F238E27FC236}">
                <a16:creationId xmlns:a16="http://schemas.microsoft.com/office/drawing/2014/main" id="{E926C0A4-EECA-874D-981A-3682D859B0EA}"/>
              </a:ext>
            </a:extLst>
          </p:cNvPr>
          <p:cNvSpPr txBox="1">
            <a:spLocks/>
          </p:cNvSpPr>
          <p:nvPr/>
        </p:nvSpPr>
        <p:spPr>
          <a:xfrm>
            <a:off x="8233501" y="1128461"/>
            <a:ext cx="4429589" cy="175213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137160" tIns="0" rIns="0" bIns="0" rtlCol="0" anchor="t" anchorCtr="0">
            <a:noAutofit/>
          </a:bodyPr>
          <a:lstStyle>
            <a:lvl1pPr marL="0" indent="0" algn="l" defTabSz="1381722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25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b="0" dirty="0">
              <a:solidFill>
                <a:srgbClr val="000043"/>
              </a:solidFill>
            </a:endParaRPr>
          </a:p>
          <a:p>
            <a:r>
              <a:rPr lang="en-US" sz="1800" b="0" dirty="0">
                <a:solidFill>
                  <a:srgbClr val="000043"/>
                </a:solidFill>
              </a:rPr>
              <a:t>The Catalog allows us to track how many users are searching for building blocks and products that are linked to those building blocks.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F5A8660-09BA-5848-BA1E-48486BDC6628}"/>
              </a:ext>
            </a:extLst>
          </p:cNvPr>
          <p:cNvSpPr txBox="1"/>
          <p:nvPr/>
        </p:nvSpPr>
        <p:spPr>
          <a:xfrm>
            <a:off x="5729469" y="3632192"/>
            <a:ext cx="259398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Workflows are composed of</a:t>
            </a:r>
          </a:p>
          <a:p>
            <a:r>
              <a:rPr lang="en-US"/>
              <a:t>generic Building Blocks, which</a:t>
            </a:r>
          </a:p>
          <a:p>
            <a:r>
              <a:rPr lang="en-US"/>
              <a:t>implement common functions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D8F01BF-6017-B74D-BE80-C31A9D4F3BDD}"/>
              </a:ext>
            </a:extLst>
          </p:cNvPr>
          <p:cNvSpPr txBox="1"/>
          <p:nvPr/>
        </p:nvSpPr>
        <p:spPr>
          <a:xfrm>
            <a:off x="8538299" y="4081301"/>
            <a:ext cx="298992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Specific Building Block</a:t>
            </a:r>
          </a:p>
          <a:p>
            <a:r>
              <a:rPr lang="en-US"/>
              <a:t>functionalities can be implemented</a:t>
            </a:r>
          </a:p>
          <a:p>
            <a:r>
              <a:rPr lang="en-US"/>
              <a:t>by software products. The Catalog</a:t>
            </a:r>
          </a:p>
          <a:p>
            <a:r>
              <a:rPr lang="en-US"/>
              <a:t>can show products that have been</a:t>
            </a:r>
          </a:p>
          <a:p>
            <a:r>
              <a:rPr lang="en-US"/>
              <a:t>developed to support key Building</a:t>
            </a:r>
          </a:p>
          <a:p>
            <a:r>
              <a:rPr lang="en-US"/>
              <a:t>Block functionality.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77B88CE-5729-BC41-934E-A4861BC1CFCF}"/>
              </a:ext>
            </a:extLst>
          </p:cNvPr>
          <p:cNvSpPr txBox="1"/>
          <p:nvPr/>
        </p:nvSpPr>
        <p:spPr>
          <a:xfrm>
            <a:off x="3376690" y="5175364"/>
            <a:ext cx="25939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Client Case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Knowledge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Procurement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Financial Services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E32D6F7-6249-8641-B9D9-723CDF4321DE}"/>
              </a:ext>
            </a:extLst>
          </p:cNvPr>
          <p:cNvSpPr txBox="1"/>
          <p:nvPr/>
        </p:nvSpPr>
        <p:spPr>
          <a:xfrm>
            <a:off x="6258460" y="6095663"/>
            <a:ext cx="22697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Identification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Payments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Messaging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Data Collection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Registration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E322485-7B96-BE42-846E-DD9049A29BF8}"/>
              </a:ext>
            </a:extLst>
          </p:cNvPr>
          <p:cNvSpPr txBox="1"/>
          <p:nvPr/>
        </p:nvSpPr>
        <p:spPr>
          <a:xfrm>
            <a:off x="10393350" y="5893191"/>
            <a:ext cx="22697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DHIS2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ODK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MOSIP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err="1"/>
              <a:t>Mojaloop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294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3">
            <a:extLst>
              <a:ext uri="{FF2B5EF4-FFF2-40B4-BE49-F238E27FC236}">
                <a16:creationId xmlns:a16="http://schemas.microsoft.com/office/drawing/2014/main" id="{7C9E1B3A-25E4-FC45-8251-B1BA0FBAD98E}"/>
              </a:ext>
            </a:extLst>
          </p:cNvPr>
          <p:cNvSpPr txBox="1">
            <a:spLocks/>
          </p:cNvSpPr>
          <p:nvPr/>
        </p:nvSpPr>
        <p:spPr>
          <a:xfrm>
            <a:off x="270844" y="4026187"/>
            <a:ext cx="1720569" cy="37635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1381722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25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>
                <a:solidFill>
                  <a:srgbClr val="000043"/>
                </a:solidFill>
              </a:rPr>
              <a:t>Use Cases</a:t>
            </a:r>
          </a:p>
        </p:txBody>
      </p:sp>
      <p:sp>
        <p:nvSpPr>
          <p:cNvPr id="30" name="Title 3">
            <a:extLst>
              <a:ext uri="{FF2B5EF4-FFF2-40B4-BE49-F238E27FC236}">
                <a16:creationId xmlns:a16="http://schemas.microsoft.com/office/drawing/2014/main" id="{21B5C206-F9AA-D64C-A63E-343FCBE76142}"/>
              </a:ext>
            </a:extLst>
          </p:cNvPr>
          <p:cNvSpPr txBox="1">
            <a:spLocks/>
          </p:cNvSpPr>
          <p:nvPr/>
        </p:nvSpPr>
        <p:spPr>
          <a:xfrm>
            <a:off x="2968916" y="4112895"/>
            <a:ext cx="1836192" cy="3452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1381722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25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>
                <a:solidFill>
                  <a:srgbClr val="000043"/>
                </a:solidFill>
              </a:rPr>
              <a:t>Building Blocks</a:t>
            </a:r>
          </a:p>
        </p:txBody>
      </p:sp>
      <p:sp>
        <p:nvSpPr>
          <p:cNvPr id="31" name="Title 3">
            <a:extLst>
              <a:ext uri="{FF2B5EF4-FFF2-40B4-BE49-F238E27FC236}">
                <a16:creationId xmlns:a16="http://schemas.microsoft.com/office/drawing/2014/main" id="{8F8E1FD7-D4DB-254C-A30E-E4D4B7AE2709}"/>
              </a:ext>
            </a:extLst>
          </p:cNvPr>
          <p:cNvSpPr txBox="1">
            <a:spLocks/>
          </p:cNvSpPr>
          <p:nvPr/>
        </p:nvSpPr>
        <p:spPr>
          <a:xfrm>
            <a:off x="5782611" y="4112895"/>
            <a:ext cx="1326589" cy="346695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marL="0" indent="0" algn="l" defTabSz="1381722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25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>
                <a:solidFill>
                  <a:srgbClr val="000043"/>
                </a:solidFill>
              </a:rPr>
              <a:t>Products</a:t>
            </a:r>
          </a:p>
        </p:txBody>
      </p:sp>
      <p:sp>
        <p:nvSpPr>
          <p:cNvPr id="42" name="Title 3">
            <a:extLst>
              <a:ext uri="{FF2B5EF4-FFF2-40B4-BE49-F238E27FC236}">
                <a16:creationId xmlns:a16="http://schemas.microsoft.com/office/drawing/2014/main" id="{BE4CA07E-D138-7A47-AD60-BB35C2CF47A2}"/>
              </a:ext>
            </a:extLst>
          </p:cNvPr>
          <p:cNvSpPr txBox="1">
            <a:spLocks/>
          </p:cNvSpPr>
          <p:nvPr/>
        </p:nvSpPr>
        <p:spPr>
          <a:xfrm>
            <a:off x="10726055" y="4113223"/>
            <a:ext cx="1720569" cy="344939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marL="0" indent="0" algn="l" defTabSz="1381722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25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>
                <a:solidFill>
                  <a:srgbClr val="000043"/>
                </a:solidFill>
              </a:rPr>
              <a:t>Organizations</a:t>
            </a: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4A7DE57D-5F7D-6740-929D-B93DB366DD29}"/>
              </a:ext>
            </a:extLst>
          </p:cNvPr>
          <p:cNvSpPr txBox="1">
            <a:spLocks/>
          </p:cNvSpPr>
          <p:nvPr/>
        </p:nvSpPr>
        <p:spPr>
          <a:xfrm>
            <a:off x="8229565" y="4245391"/>
            <a:ext cx="1348413" cy="376353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marL="0" indent="0" algn="l" defTabSz="1381722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25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>
                <a:solidFill>
                  <a:srgbClr val="000043"/>
                </a:solidFill>
              </a:rPr>
              <a:t>Projects</a:t>
            </a:r>
          </a:p>
        </p:txBody>
      </p:sp>
      <p:sp>
        <p:nvSpPr>
          <p:cNvPr id="37" name="Title 33">
            <a:extLst>
              <a:ext uri="{FF2B5EF4-FFF2-40B4-BE49-F238E27FC236}">
                <a16:creationId xmlns:a16="http://schemas.microsoft.com/office/drawing/2014/main" id="{D58E9081-0A98-EB45-A22E-222CCDDBD9DD}"/>
              </a:ext>
            </a:extLst>
          </p:cNvPr>
          <p:cNvSpPr txBox="1">
            <a:spLocks/>
          </p:cNvSpPr>
          <p:nvPr/>
        </p:nvSpPr>
        <p:spPr>
          <a:xfrm>
            <a:off x="183440" y="132688"/>
            <a:ext cx="9008404" cy="6699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b="1" dirty="0">
                <a:solidFill>
                  <a:schemeClr val="bg2"/>
                </a:solidFill>
              </a:rPr>
              <a:t>Catalog Vision</a:t>
            </a:r>
          </a:p>
        </p:txBody>
      </p:sp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A2E17BD-028C-4301-9506-E4C44833C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091" y="2732157"/>
            <a:ext cx="1261368" cy="1252728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5FAB2D47-EE0C-45C5-A4EC-CAC07DA9E8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4444" y="2631964"/>
            <a:ext cx="1293876" cy="1252728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B699FB7A-3386-4AFD-AC5E-35BDC17321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9542" y="2680605"/>
            <a:ext cx="1252728" cy="1252728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B91F1EBD-D7E3-4530-87C6-DCE5B4A026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7408" y="2732157"/>
            <a:ext cx="1252728" cy="1252728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91919625-6A7B-4730-A6C0-422E6F53B3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440" y="2631964"/>
            <a:ext cx="1324569" cy="1252728"/>
          </a:xfrm>
          <a:prstGeom prst="rect">
            <a:avLst/>
          </a:prstGeom>
        </p:spPr>
      </p:pic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189FC357-BFA2-D24E-81CC-4063D84477BB}"/>
              </a:ext>
            </a:extLst>
          </p:cNvPr>
          <p:cNvSpPr txBox="1">
            <a:spLocks/>
          </p:cNvSpPr>
          <p:nvPr/>
        </p:nvSpPr>
        <p:spPr>
          <a:xfrm>
            <a:off x="229313" y="778542"/>
            <a:ext cx="12512700" cy="37944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/>
              <a:t>Provide insights into real world implementations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6992E2-F07C-B348-8CF2-05E6E9652419}"/>
              </a:ext>
            </a:extLst>
          </p:cNvPr>
          <p:cNvSpPr txBox="1"/>
          <p:nvPr/>
        </p:nvSpPr>
        <p:spPr>
          <a:xfrm>
            <a:off x="409309" y="1584592"/>
            <a:ext cx="7590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is sourced from multiple entities, including GIZ, DPGA, WHO, Digital Square, and others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8CEF7E-AA47-0C42-B71C-F8F1AA51E083}"/>
              </a:ext>
            </a:extLst>
          </p:cNvPr>
          <p:cNvSpPr txBox="1"/>
          <p:nvPr/>
        </p:nvSpPr>
        <p:spPr>
          <a:xfrm>
            <a:off x="8057454" y="4839730"/>
            <a:ext cx="17447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Information on over 2900 projects (implementations), including from the GIZ Digital Portfolio. Projects can be searched and filtered by tag, sector, and country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96F998-5AEC-A040-844F-7B653C7305AD}"/>
              </a:ext>
            </a:extLst>
          </p:cNvPr>
          <p:cNvSpPr txBox="1"/>
          <p:nvPr/>
        </p:nvSpPr>
        <p:spPr>
          <a:xfrm>
            <a:off x="10621113" y="4839730"/>
            <a:ext cx="21209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Information on funders, implementers, and organizations that have developed digital platforms. Currently over 600 organizations in the catalog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FA9492-9FB6-1249-A4A9-33BCF2BE76C1}"/>
              </a:ext>
            </a:extLst>
          </p:cNvPr>
          <p:cNvSpPr txBox="1"/>
          <p:nvPr/>
        </p:nvSpPr>
        <p:spPr>
          <a:xfrm>
            <a:off x="276524" y="4721570"/>
            <a:ext cx="193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catalog contains several detailed use cases providing guidance for specific types of projects. Social protection use case developed in partnership with SPIAC-B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7737DDF-8551-F849-AE22-415D0CD83FB4}"/>
              </a:ext>
            </a:extLst>
          </p:cNvPr>
          <p:cNvSpPr txBox="1"/>
          <p:nvPr/>
        </p:nvSpPr>
        <p:spPr>
          <a:xfrm>
            <a:off x="2921812" y="4721569"/>
            <a:ext cx="1930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Building Block descriptions and specifications are stored in the catalog and can be linked to specific products so that users can see how products may fulfill building block functionality.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4F5C7AE-4FD3-0E48-A3A5-E2186BFBF88D}"/>
              </a:ext>
            </a:extLst>
          </p:cNvPr>
          <p:cNvSpPr txBox="1"/>
          <p:nvPr/>
        </p:nvSpPr>
        <p:spPr>
          <a:xfrm>
            <a:off x="5567100" y="4721568"/>
            <a:ext cx="19304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Catalog provides detailed information on hundreds of digital products and datasets that are oriented around supporting the SDGs. Search for products to fit a specific sector, use case, or building block</a:t>
            </a:r>
          </a:p>
        </p:txBody>
      </p:sp>
    </p:spTree>
    <p:extLst>
      <p:ext uri="{BB962C8B-B14F-4D97-AF65-F5344CB8AC3E}">
        <p14:creationId xmlns:p14="http://schemas.microsoft.com/office/powerpoint/2010/main" val="3330370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CC59DB-77E6-4D95-A311-60EC66441EF6}"/>
              </a:ext>
            </a:extLst>
          </p:cNvPr>
          <p:cNvSpPr txBox="1"/>
          <p:nvPr/>
        </p:nvSpPr>
        <p:spPr>
          <a:xfrm>
            <a:off x="10288886" y="6440730"/>
            <a:ext cx="307273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DDD4B1F9-39D6-2146-8BB8-424DEC8D9301}"/>
              </a:ext>
            </a:extLst>
          </p:cNvPr>
          <p:cNvSpPr txBox="1">
            <a:spLocks/>
          </p:cNvSpPr>
          <p:nvPr/>
        </p:nvSpPr>
        <p:spPr>
          <a:xfrm>
            <a:off x="601903" y="408413"/>
            <a:ext cx="12563099" cy="7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6"/>
              <a:buFont typeface="Arial"/>
              <a:buNone/>
              <a:defRPr sz="4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/>
              <a:t>Product Recommendation Wizard</a:t>
            </a:r>
          </a:p>
        </p:txBody>
      </p:sp>
      <p:pic>
        <p:nvPicPr>
          <p:cNvPr id="3" name="Picture 2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22891AA8-36FD-3E44-AB73-B09887F42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0" y="1458952"/>
            <a:ext cx="11249129" cy="59050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062492-F349-CC42-8C4B-E9D1FFFBFFAC}"/>
              </a:ext>
            </a:extLst>
          </p:cNvPr>
          <p:cNvSpPr txBox="1"/>
          <p:nvPr/>
        </p:nvSpPr>
        <p:spPr>
          <a:xfrm>
            <a:off x="601903" y="1081070"/>
            <a:ext cx="5657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new feature allows us to showcase the building blocks approach</a:t>
            </a:r>
          </a:p>
        </p:txBody>
      </p:sp>
    </p:spTree>
    <p:extLst>
      <p:ext uri="{BB962C8B-B14F-4D97-AF65-F5344CB8AC3E}">
        <p14:creationId xmlns:p14="http://schemas.microsoft.com/office/powerpoint/2010/main" val="4266906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CC59DB-77E6-4D95-A311-60EC66441EF6}"/>
              </a:ext>
            </a:extLst>
          </p:cNvPr>
          <p:cNvSpPr txBox="1"/>
          <p:nvPr/>
        </p:nvSpPr>
        <p:spPr>
          <a:xfrm>
            <a:off x="10288886" y="6440730"/>
            <a:ext cx="307273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DDD4B1F9-39D6-2146-8BB8-424DEC8D9301}"/>
              </a:ext>
            </a:extLst>
          </p:cNvPr>
          <p:cNvSpPr txBox="1">
            <a:spLocks/>
          </p:cNvSpPr>
          <p:nvPr/>
        </p:nvSpPr>
        <p:spPr>
          <a:xfrm>
            <a:off x="601903" y="408413"/>
            <a:ext cx="12563099" cy="7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6"/>
              <a:buFont typeface="Arial"/>
              <a:buNone/>
              <a:defRPr sz="4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/>
              <a:t>Product Recommendation Wizard</a:t>
            </a: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2048410-31F5-2D4B-B787-9AD0C6CDF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0" y="1121513"/>
            <a:ext cx="11055525" cy="646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731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3">
            <a:extLst>
              <a:ext uri="{FF2B5EF4-FFF2-40B4-BE49-F238E27FC236}">
                <a16:creationId xmlns:a16="http://schemas.microsoft.com/office/drawing/2014/main" id="{D58E9081-0A98-EB45-A22E-222CCDDBD9DD}"/>
              </a:ext>
            </a:extLst>
          </p:cNvPr>
          <p:cNvSpPr txBox="1">
            <a:spLocks/>
          </p:cNvSpPr>
          <p:nvPr/>
        </p:nvSpPr>
        <p:spPr>
          <a:xfrm>
            <a:off x="356313" y="450963"/>
            <a:ext cx="9008404" cy="56887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b="1" dirty="0">
                <a:solidFill>
                  <a:schemeClr val="bg2"/>
                </a:solidFill>
              </a:rPr>
              <a:t>Integrating Data from </a:t>
            </a:r>
            <a:r>
              <a:rPr lang="en-US" sz="3600" b="1" dirty="0" err="1">
                <a:solidFill>
                  <a:schemeClr val="bg2"/>
                </a:solidFill>
              </a:rPr>
              <a:t>GovStack</a:t>
            </a:r>
            <a:endParaRPr lang="en-US" sz="3600" b="1" dirty="0">
              <a:solidFill>
                <a:schemeClr val="bg2"/>
              </a:solidFill>
            </a:endParaRPr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F3F4EFB5-4B22-BB4F-A5AF-B0789ECB0D09}"/>
              </a:ext>
            </a:extLst>
          </p:cNvPr>
          <p:cNvSpPr txBox="1">
            <a:spLocks/>
          </p:cNvSpPr>
          <p:nvPr/>
        </p:nvSpPr>
        <p:spPr>
          <a:xfrm>
            <a:off x="356313" y="1019842"/>
            <a:ext cx="12512700" cy="37944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/>
              <a:t>Mapping Building Block Specifications to existing tools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EA137C3-94E8-7F47-A21E-220C266328E7}"/>
              </a:ext>
            </a:extLst>
          </p:cNvPr>
          <p:cNvSpPr/>
          <p:nvPr/>
        </p:nvSpPr>
        <p:spPr>
          <a:xfrm>
            <a:off x="1295400" y="2742863"/>
            <a:ext cx="2603500" cy="2209800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Building Block Specifications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56C1908-1313-4C45-85BB-F6947E3A66E4}"/>
              </a:ext>
            </a:extLst>
          </p:cNvPr>
          <p:cNvSpPr/>
          <p:nvPr/>
        </p:nvSpPr>
        <p:spPr>
          <a:xfrm>
            <a:off x="9918700" y="2730163"/>
            <a:ext cx="2336800" cy="2222500"/>
          </a:xfrm>
          <a:prstGeom prst="roundRect">
            <a:avLst/>
          </a:prstGeom>
          <a:solidFill>
            <a:schemeClr val="bg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Software Platforms/Products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DC920C5-5E6A-4C4A-B1D4-2828FE201D3F}"/>
              </a:ext>
            </a:extLst>
          </p:cNvPr>
          <p:cNvSpPr/>
          <p:nvPr/>
        </p:nvSpPr>
        <p:spPr>
          <a:xfrm>
            <a:off x="5080000" y="1968163"/>
            <a:ext cx="3670300" cy="3479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Catalog of Digital Solutions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The Catalog will show the Building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Block specifications developed by </a:t>
            </a:r>
            <a:r>
              <a:rPr lang="en-US" dirty="0" err="1">
                <a:solidFill>
                  <a:schemeClr val="tx1"/>
                </a:solidFill>
              </a:rPr>
              <a:t>GovStack</a:t>
            </a:r>
            <a:r>
              <a:rPr lang="en-US" dirty="0">
                <a:solidFill>
                  <a:schemeClr val="tx1"/>
                </a:solidFill>
              </a:rPr>
              <a:t> Working groups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The Catalog will have a mechanism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to indicate whether candidate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Products fulfill building block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functionalities and highlight the gaps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9D47E4BE-5ABE-ED4D-93DE-C154B409C7B7}"/>
              </a:ext>
            </a:extLst>
          </p:cNvPr>
          <p:cNvSpPr/>
          <p:nvPr/>
        </p:nvSpPr>
        <p:spPr>
          <a:xfrm>
            <a:off x="3898900" y="3720763"/>
            <a:ext cx="1181100" cy="317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51A30EC0-D464-C743-AD68-393FF3158EC3}"/>
              </a:ext>
            </a:extLst>
          </p:cNvPr>
          <p:cNvSpPr/>
          <p:nvPr/>
        </p:nvSpPr>
        <p:spPr>
          <a:xfrm rot="10800000">
            <a:off x="8750300" y="3682663"/>
            <a:ext cx="1168400" cy="317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58AEC6-460F-1543-BC77-183437E2F7F1}"/>
              </a:ext>
            </a:extLst>
          </p:cNvPr>
          <p:cNvSpPr txBox="1"/>
          <p:nvPr/>
        </p:nvSpPr>
        <p:spPr>
          <a:xfrm>
            <a:off x="1128114" y="6444781"/>
            <a:ext cx="70583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Note: this mapping work will require significant research and investment in 2021-2022. </a:t>
            </a:r>
          </a:p>
        </p:txBody>
      </p:sp>
    </p:spTree>
    <p:extLst>
      <p:ext uri="{BB962C8B-B14F-4D97-AF65-F5344CB8AC3E}">
        <p14:creationId xmlns:p14="http://schemas.microsoft.com/office/powerpoint/2010/main" val="2172306927"/>
      </p:ext>
    </p:extLst>
  </p:cSld>
  <p:clrMapOvr>
    <a:masterClrMapping/>
  </p:clrMapOvr>
</p:sld>
</file>

<file path=ppt/theme/theme1.xml><?xml version="1.0" encoding="utf-8"?>
<a:theme xmlns:a="http://schemas.openxmlformats.org/drawingml/2006/main" name="DIAL Theme">
  <a:themeElements>
    <a:clrScheme name="DIAL Official Theme">
      <a:dk1>
        <a:srgbClr val="000000"/>
      </a:dk1>
      <a:lt1>
        <a:srgbClr val="FFFFFF"/>
      </a:lt1>
      <a:dk2>
        <a:srgbClr val="000043"/>
      </a:dk2>
      <a:lt2>
        <a:srgbClr val="3E9EDD"/>
      </a:lt2>
      <a:accent1>
        <a:srgbClr val="FBAB18"/>
      </a:accent1>
      <a:accent2>
        <a:srgbClr val="207AB4"/>
      </a:accent2>
      <a:accent3>
        <a:srgbClr val="B2D8F1"/>
      </a:accent3>
      <a:accent4>
        <a:srgbClr val="3B1C42"/>
      </a:accent4>
      <a:accent5>
        <a:srgbClr val="613670"/>
      </a:accent5>
      <a:accent6>
        <a:srgbClr val="647883"/>
      </a:accent6>
      <a:hlink>
        <a:srgbClr val="FBAB18"/>
      </a:hlink>
      <a:folHlink>
        <a:srgbClr val="6136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DIAL Theme">
  <a:themeElements>
    <a:clrScheme name="DIAL Official Theme">
      <a:dk1>
        <a:srgbClr val="000000"/>
      </a:dk1>
      <a:lt1>
        <a:srgbClr val="FFFFFF"/>
      </a:lt1>
      <a:dk2>
        <a:srgbClr val="000043"/>
      </a:dk2>
      <a:lt2>
        <a:srgbClr val="3E9EDD"/>
      </a:lt2>
      <a:accent1>
        <a:srgbClr val="FBAB18"/>
      </a:accent1>
      <a:accent2>
        <a:srgbClr val="207AB4"/>
      </a:accent2>
      <a:accent3>
        <a:srgbClr val="B2D8F1"/>
      </a:accent3>
      <a:accent4>
        <a:srgbClr val="3B1C42"/>
      </a:accent4>
      <a:accent5>
        <a:srgbClr val="613670"/>
      </a:accent5>
      <a:accent6>
        <a:srgbClr val="647883"/>
      </a:accent6>
      <a:hlink>
        <a:srgbClr val="FBAB18"/>
      </a:hlink>
      <a:folHlink>
        <a:srgbClr val="6136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Notes0 xmlns="b0141f51-8402-476c-a06b-6d4081522ed7" xsi:nil="true"/>
    <_ip_UnifiedCompliancePolicyProperties xmlns="http://schemas.microsoft.com/sharepoint/v3" xsi:nil="true"/>
    <Comments xmlns="b0141f51-8402-476c-a06b-6d4081522ed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15CD85C1E03043880939FB6632312B" ma:contentTypeVersion="17" ma:contentTypeDescription="Create a new document." ma:contentTypeScope="" ma:versionID="bb519beb994ceaa947144ed4c8b60f49">
  <xsd:schema xmlns:xsd="http://www.w3.org/2001/XMLSchema" xmlns:xs="http://www.w3.org/2001/XMLSchema" xmlns:p="http://schemas.microsoft.com/office/2006/metadata/properties" xmlns:ns1="http://schemas.microsoft.com/sharepoint/v3" xmlns:ns2="b0141f51-8402-476c-a06b-6d4081522ed7" xmlns:ns3="43003804-8a11-493d-a692-5f7768824a09" targetNamespace="http://schemas.microsoft.com/office/2006/metadata/properties" ma:root="true" ma:fieldsID="d8ff59fcc93662c7f88f4aa997757ce5" ns1:_="" ns2:_="" ns3:_="">
    <xsd:import namespace="http://schemas.microsoft.com/sharepoint/v3"/>
    <xsd:import namespace="b0141f51-8402-476c-a06b-6d4081522ed7"/>
    <xsd:import namespace="43003804-8a11-493d-a692-5f7768824a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ServiceOCR" minOccurs="0"/>
                <xsd:element ref="ns2:Comments" minOccurs="0"/>
                <xsd:element ref="ns2:MediaServiceAutoKeyPoints" minOccurs="0"/>
                <xsd:element ref="ns2:MediaServiceKeyPoints" minOccurs="0"/>
                <xsd:element ref="ns2:Notes0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141f51-8402-476c-a06b-6d4081522e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Comments" ma:index="18" nillable="true" ma:displayName="Comments" ma:format="Dropdown" ma:internalName="Comments">
      <xsd:simpleType>
        <xsd:restriction base="dms:Text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tes0" ma:index="21" nillable="true" ma:displayName="Notes" ma:internalName="Notes0">
      <xsd:simpleType>
        <xsd:restriction base="dms:Note">
          <xsd:maxLength value="255"/>
        </xsd:restriction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003804-8a11-493d-a692-5f7768824a0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0D36AA-5B51-402B-A4B0-8A4983C85E15}">
  <ds:schemaRefs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43003804-8a11-493d-a692-5f7768824a09"/>
    <ds:schemaRef ds:uri="b0141f51-8402-476c-a06b-6d4081522ed7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6F85479E-1436-4A74-AA81-B412E107EEB3}">
  <ds:schemaRefs>
    <ds:schemaRef ds:uri="43003804-8a11-493d-a692-5f7768824a09"/>
    <ds:schemaRef ds:uri="b0141f51-8402-476c-a06b-6d4081522ed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D1C271A-8E70-4CEB-9DE5-BC9F880118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7290</TotalTime>
  <Words>998</Words>
  <Application>Microsoft Macintosh PowerPoint</Application>
  <PresentationFormat>Custom</PresentationFormat>
  <Paragraphs>169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Roboto</vt:lpstr>
      <vt:lpstr>Calibri</vt:lpstr>
      <vt:lpstr>Arial</vt:lpstr>
      <vt:lpstr>Noto Sans Symbols</vt:lpstr>
      <vt:lpstr>DIAL Theme</vt:lpstr>
      <vt:lpstr>6_DIAL Theme</vt:lpstr>
      <vt:lpstr>Catalog of Digital Solutions</vt:lpstr>
      <vt:lpstr>Ecosystem Challenges</vt:lpstr>
      <vt:lpstr>Catalog Vision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Strategic Timeline</vt:lpstr>
      <vt:lpstr>Marketing and Promotion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Reach everyone everywhere,  an urgent call for digital transformation</dc:title>
  <dc:creator>Kate Wilson</dc:creator>
  <cp:lastModifiedBy>Steve Conrad</cp:lastModifiedBy>
  <cp:revision>19</cp:revision>
  <cp:lastPrinted>2020-03-27T14:47:26Z</cp:lastPrinted>
  <dcterms:modified xsi:type="dcterms:W3CDTF">2021-07-26T20:57:59Z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0x0101002E15CD85C1E03043880939FB6632312B</vt:lpwstr>
  </property>
</Properties>
</file>